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9"/>
  </p:notesMasterIdLst>
  <p:sldIdLst>
    <p:sldId id="310" r:id="rId2"/>
    <p:sldId id="311"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6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3886200" y="0"/>
            <a:ext cx="2971800" cy="457200"/>
          </a:xfrm>
          <a:prstGeom prst="rect">
            <a:avLst/>
          </a:prstGeom>
          <a:noFill/>
          <a:ln>
            <a:noFill/>
          </a:ln>
        </p:spPr>
        <p:txBody>
          <a:bodyPr wrap="square" lIns="91425" tIns="91425" rIns="91425" bIns="91425" anchor="ctr"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 name="Shape 4"/>
          <p:cNvSpPr txBox="1">
            <a:spLocks noGrp="1"/>
          </p:cNvSpPr>
          <p:nvPr>
            <p:ph type="dt" idx="10"/>
          </p:nvPr>
        </p:nvSpPr>
        <p:spPr>
          <a:xfrm>
            <a:off x="1587" y="0"/>
            <a:ext cx="2971800" cy="457200"/>
          </a:xfrm>
          <a:prstGeom prst="rect">
            <a:avLst/>
          </a:prstGeom>
          <a:noFill/>
          <a:ln>
            <a:noFill/>
          </a:ln>
        </p:spPr>
        <p:txBody>
          <a:bodyPr wrap="square" lIns="91425" tIns="91425" rIns="91425" bIns="91425" anchor="ctr"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lim="8000"/>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7" name="Shape 7"/>
          <p:cNvSpPr txBox="1">
            <a:spLocks noGrp="1"/>
          </p:cNvSpPr>
          <p:nvPr>
            <p:ph type="ftr" idx="11"/>
          </p:nvPr>
        </p:nvSpPr>
        <p:spPr>
          <a:xfrm>
            <a:off x="3886200" y="8685212"/>
            <a:ext cx="2971800" cy="457200"/>
          </a:xfrm>
          <a:prstGeom prst="rect">
            <a:avLst/>
          </a:prstGeom>
          <a:noFill/>
          <a:ln>
            <a:noFill/>
          </a:ln>
        </p:spPr>
        <p:txBody>
          <a:bodyPr wrap="square" lIns="91425" tIns="91425" rIns="91425" bIns="91425" anchor="ctr"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8" name="Shape 8"/>
          <p:cNvSpPr txBox="1">
            <a:spLocks noGrp="1"/>
          </p:cNvSpPr>
          <p:nvPr>
            <p:ph type="sldNum" idx="12"/>
          </p:nvPr>
        </p:nvSpPr>
        <p:spPr>
          <a:xfrm>
            <a:off x="1587" y="8685212"/>
            <a:ext cx="2971800" cy="457200"/>
          </a:xfrm>
          <a:prstGeom prst="rect">
            <a:avLst/>
          </a:prstGeom>
          <a:noFill/>
          <a:ln>
            <a:noFill/>
          </a:ln>
        </p:spPr>
        <p:txBody>
          <a:bodyPr wrap="square" lIns="91425" tIns="91425" rIns="91425" bIns="91425" anchor="b" anchorCtr="0">
            <a:noAutofit/>
          </a:bodyPr>
          <a:lstStyle/>
          <a:p>
            <a:pPr marL="0" marR="0" lvl="0" indent="-88900" algn="l" rtl="0">
              <a:spcBef>
                <a:spcPts val="0"/>
              </a:spcBef>
              <a:buSzPts val="1400"/>
              <a:buChar char="●"/>
            </a:pPr>
            <a:endParaRPr sz="1200" b="0" i="0" u="none" strike="noStrike" cap="none"/>
          </a:p>
          <a:p>
            <a:pPr marL="0" lvl="1" indent="-88900">
              <a:spcBef>
                <a:spcPts val="0"/>
              </a:spcBef>
              <a:buSzPts val="1400"/>
              <a:buChar char="○"/>
            </a:pPr>
            <a:endParaRPr/>
          </a:p>
          <a:p>
            <a:pPr marL="0" lvl="2" indent="-88900">
              <a:spcBef>
                <a:spcPts val="0"/>
              </a:spcBef>
              <a:buSzPts val="1400"/>
              <a:buChar char="■"/>
            </a:pPr>
            <a:endParaRPr/>
          </a:p>
          <a:p>
            <a:pPr marL="0" lvl="3" indent="-88900">
              <a:spcBef>
                <a:spcPts val="0"/>
              </a:spcBef>
              <a:buSzPts val="1400"/>
              <a:buChar char="●"/>
            </a:pPr>
            <a:endParaRPr/>
          </a:p>
          <a:p>
            <a:pPr marL="0" lvl="4" indent="-88900">
              <a:spcBef>
                <a:spcPts val="0"/>
              </a:spcBef>
              <a:buSzPts val="1400"/>
              <a:buChar char="○"/>
            </a:pPr>
            <a:endParaRPr/>
          </a:p>
          <a:p>
            <a:pPr marL="0" lvl="5" indent="-88900">
              <a:spcBef>
                <a:spcPts val="0"/>
              </a:spcBef>
              <a:buSzPts val="1400"/>
              <a:buChar char="■"/>
            </a:pPr>
            <a:endParaRPr/>
          </a:p>
          <a:p>
            <a:pPr marL="0" lvl="6" indent="-88900">
              <a:spcBef>
                <a:spcPts val="0"/>
              </a:spcBef>
              <a:buSzPts val="1400"/>
              <a:buChar char="●"/>
            </a:pPr>
            <a:endParaRPr/>
          </a:p>
          <a:p>
            <a:pPr marL="0" lvl="7" indent="-88900">
              <a:spcBef>
                <a:spcPts val="0"/>
              </a:spcBef>
              <a:buSzPts val="1400"/>
              <a:buChar char="○"/>
            </a:pPr>
            <a:endParaRPr/>
          </a:p>
          <a:p>
            <a:pPr marL="0" lvl="8" indent="-88900">
              <a:spcBef>
                <a:spcPts val="0"/>
              </a:spcBef>
              <a:buSzPts val="1400"/>
              <a:buChar char="■"/>
            </a:pPr>
            <a:endParaRPr/>
          </a:p>
        </p:txBody>
      </p:sp>
    </p:spTree>
    <p:extLst>
      <p:ext uri="{BB962C8B-B14F-4D97-AF65-F5344CB8AC3E}">
        <p14:creationId xmlns:p14="http://schemas.microsoft.com/office/powerpoint/2010/main" val="2496212832"/>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Shape 602"/>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03" name="Shape 6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1616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5"/>
        <p:cNvGrpSpPr/>
        <p:nvPr/>
      </p:nvGrpSpPr>
      <p:grpSpPr>
        <a:xfrm>
          <a:off x="0" y="0"/>
          <a:ext cx="0" cy="0"/>
          <a:chOff x="0" y="0"/>
          <a:chExt cx="0" cy="0"/>
        </a:xfrm>
      </p:grpSpPr>
      <p:sp>
        <p:nvSpPr>
          <p:cNvPr id="656" name="Shape 656"/>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57" name="Shape 6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9534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1"/>
        <p:cNvGrpSpPr/>
        <p:nvPr/>
      </p:nvGrpSpPr>
      <p:grpSpPr>
        <a:xfrm>
          <a:off x="0" y="0"/>
          <a:ext cx="0" cy="0"/>
          <a:chOff x="0" y="0"/>
          <a:chExt cx="0" cy="0"/>
        </a:xfrm>
      </p:grpSpPr>
      <p:sp>
        <p:nvSpPr>
          <p:cNvPr id="662" name="Shape 662"/>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63" name="Shape 6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8751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7"/>
        <p:cNvGrpSpPr/>
        <p:nvPr/>
      </p:nvGrpSpPr>
      <p:grpSpPr>
        <a:xfrm>
          <a:off x="0" y="0"/>
          <a:ext cx="0" cy="0"/>
          <a:chOff x="0" y="0"/>
          <a:chExt cx="0" cy="0"/>
        </a:xfrm>
      </p:grpSpPr>
      <p:sp>
        <p:nvSpPr>
          <p:cNvPr id="668" name="Shape 668"/>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69" name="Shape 6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4359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3"/>
        <p:cNvGrpSpPr/>
        <p:nvPr/>
      </p:nvGrpSpPr>
      <p:grpSpPr>
        <a:xfrm>
          <a:off x="0" y="0"/>
          <a:ext cx="0" cy="0"/>
          <a:chOff x="0" y="0"/>
          <a:chExt cx="0" cy="0"/>
        </a:xfrm>
      </p:grpSpPr>
      <p:sp>
        <p:nvSpPr>
          <p:cNvPr id="674" name="Shape 674"/>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75" name="Shape 6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1161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9"/>
        <p:cNvGrpSpPr/>
        <p:nvPr/>
      </p:nvGrpSpPr>
      <p:grpSpPr>
        <a:xfrm>
          <a:off x="0" y="0"/>
          <a:ext cx="0" cy="0"/>
          <a:chOff x="0" y="0"/>
          <a:chExt cx="0" cy="0"/>
        </a:xfrm>
      </p:grpSpPr>
      <p:sp>
        <p:nvSpPr>
          <p:cNvPr id="680" name="Shape 680"/>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81" name="Shape 6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1747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Shape 686"/>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87" name="Shape 6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0037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1"/>
        <p:cNvGrpSpPr/>
        <p:nvPr/>
      </p:nvGrpSpPr>
      <p:grpSpPr>
        <a:xfrm>
          <a:off x="0" y="0"/>
          <a:ext cx="0" cy="0"/>
          <a:chOff x="0" y="0"/>
          <a:chExt cx="0" cy="0"/>
        </a:xfrm>
      </p:grpSpPr>
      <p:sp>
        <p:nvSpPr>
          <p:cNvPr id="692" name="Shape 692"/>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93" name="Shape 6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604651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7"/>
        <p:cNvGrpSpPr/>
        <p:nvPr/>
      </p:nvGrpSpPr>
      <p:grpSpPr>
        <a:xfrm>
          <a:off x="0" y="0"/>
          <a:ext cx="0" cy="0"/>
          <a:chOff x="0" y="0"/>
          <a:chExt cx="0" cy="0"/>
        </a:xfrm>
      </p:grpSpPr>
      <p:sp>
        <p:nvSpPr>
          <p:cNvPr id="698" name="Shape 698"/>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99" name="Shape 6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1311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7"/>
        <p:cNvGrpSpPr/>
        <p:nvPr/>
      </p:nvGrpSpPr>
      <p:grpSpPr>
        <a:xfrm>
          <a:off x="0" y="0"/>
          <a:ext cx="0" cy="0"/>
          <a:chOff x="0" y="0"/>
          <a:chExt cx="0" cy="0"/>
        </a:xfrm>
      </p:grpSpPr>
      <p:sp>
        <p:nvSpPr>
          <p:cNvPr id="608" name="Shape 608"/>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09" name="Shape 6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6097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Shape 614"/>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15" name="Shape 6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4136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Shape 620"/>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21" name="Shape 6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9272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5"/>
        <p:cNvGrpSpPr/>
        <p:nvPr/>
      </p:nvGrpSpPr>
      <p:grpSpPr>
        <a:xfrm>
          <a:off x="0" y="0"/>
          <a:ext cx="0" cy="0"/>
          <a:chOff x="0" y="0"/>
          <a:chExt cx="0" cy="0"/>
        </a:xfrm>
      </p:grpSpPr>
      <p:sp>
        <p:nvSpPr>
          <p:cNvPr id="626" name="Shape 626"/>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27" name="Shape 6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9280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1"/>
        <p:cNvGrpSpPr/>
        <p:nvPr/>
      </p:nvGrpSpPr>
      <p:grpSpPr>
        <a:xfrm>
          <a:off x="0" y="0"/>
          <a:ext cx="0" cy="0"/>
          <a:chOff x="0" y="0"/>
          <a:chExt cx="0" cy="0"/>
        </a:xfrm>
      </p:grpSpPr>
      <p:sp>
        <p:nvSpPr>
          <p:cNvPr id="632" name="Shape 632"/>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33" name="Shape 6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2851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Shape 638"/>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39" name="Shape 6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5158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3"/>
        <p:cNvGrpSpPr/>
        <p:nvPr/>
      </p:nvGrpSpPr>
      <p:grpSpPr>
        <a:xfrm>
          <a:off x="0" y="0"/>
          <a:ext cx="0" cy="0"/>
          <a:chOff x="0" y="0"/>
          <a:chExt cx="0" cy="0"/>
        </a:xfrm>
      </p:grpSpPr>
      <p:sp>
        <p:nvSpPr>
          <p:cNvPr id="644" name="Shape 644"/>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45" name="Shape 6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7387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Shape 650"/>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651" name="Shape 6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68022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2514600" y="228600"/>
            <a:ext cx="6324600" cy="533400"/>
          </a:xfrm>
          <a:prstGeom prst="rect">
            <a:avLst/>
          </a:prstGeom>
          <a:noFill/>
          <a:ln>
            <a:noFill/>
          </a:ln>
        </p:spPr>
        <p:txBody>
          <a:bodyPr wrap="square" lIns="91425" tIns="91425" rIns="91425" bIns="91425" anchor="ctr" anchorCtr="0"/>
          <a:lstStyle>
            <a:lvl1pPr lvl="0" algn="r" rtl="0">
              <a:lnSpc>
                <a:spcPct val="100000"/>
              </a:lnSpc>
              <a:spcBef>
                <a:spcPts val="0"/>
              </a:spcBef>
              <a:spcAft>
                <a:spcPts val="0"/>
              </a:spcAft>
              <a:buSzPts val="1400"/>
              <a:buChar char="●"/>
              <a:defRPr sz="4000">
                <a:solidFill>
                  <a:schemeClr val="lt1"/>
                </a:solidFill>
                <a:latin typeface="Arial"/>
                <a:ea typeface="Arial"/>
                <a:cs typeface="Arial"/>
                <a:sym typeface="Arial"/>
              </a:defRPr>
            </a:lvl1pPr>
            <a:lvl2pPr lvl="1" algn="r" rtl="0">
              <a:lnSpc>
                <a:spcPct val="100000"/>
              </a:lnSpc>
              <a:spcBef>
                <a:spcPts val="0"/>
              </a:spcBef>
              <a:spcAft>
                <a:spcPts val="0"/>
              </a:spcAft>
              <a:buSzPts val="1400"/>
              <a:buChar char="○"/>
              <a:defRPr sz="4000">
                <a:solidFill>
                  <a:schemeClr val="lt1"/>
                </a:solidFill>
                <a:latin typeface="Arial"/>
                <a:ea typeface="Arial"/>
                <a:cs typeface="Arial"/>
                <a:sym typeface="Arial"/>
              </a:defRPr>
            </a:lvl2pPr>
            <a:lvl3pPr lvl="2" algn="r" rtl="0">
              <a:lnSpc>
                <a:spcPct val="100000"/>
              </a:lnSpc>
              <a:spcBef>
                <a:spcPts val="0"/>
              </a:spcBef>
              <a:spcAft>
                <a:spcPts val="0"/>
              </a:spcAft>
              <a:buSzPts val="1400"/>
              <a:buChar char="■"/>
              <a:defRPr sz="4000">
                <a:solidFill>
                  <a:schemeClr val="lt1"/>
                </a:solidFill>
                <a:latin typeface="Arial"/>
                <a:ea typeface="Arial"/>
                <a:cs typeface="Arial"/>
                <a:sym typeface="Arial"/>
              </a:defRPr>
            </a:lvl3pPr>
            <a:lvl4pPr lvl="3" algn="r" rtl="0">
              <a:lnSpc>
                <a:spcPct val="100000"/>
              </a:lnSpc>
              <a:spcBef>
                <a:spcPts val="0"/>
              </a:spcBef>
              <a:spcAft>
                <a:spcPts val="0"/>
              </a:spcAft>
              <a:buSzPts val="1400"/>
              <a:buChar char="●"/>
              <a:defRPr sz="4000">
                <a:solidFill>
                  <a:schemeClr val="lt1"/>
                </a:solidFill>
                <a:latin typeface="Arial"/>
                <a:ea typeface="Arial"/>
                <a:cs typeface="Arial"/>
                <a:sym typeface="Arial"/>
              </a:defRPr>
            </a:lvl4pPr>
            <a:lvl5pPr lvl="4" algn="r" rtl="0">
              <a:lnSpc>
                <a:spcPct val="100000"/>
              </a:lnSpc>
              <a:spcBef>
                <a:spcPts val="0"/>
              </a:spcBef>
              <a:spcAft>
                <a:spcPts val="0"/>
              </a:spcAft>
              <a:buSzPts val="1400"/>
              <a:buChar char="○"/>
              <a:defRPr sz="4000">
                <a:solidFill>
                  <a:schemeClr val="lt1"/>
                </a:solidFill>
                <a:latin typeface="Arial"/>
                <a:ea typeface="Arial"/>
                <a:cs typeface="Arial"/>
                <a:sym typeface="Arial"/>
              </a:defRPr>
            </a:lvl5pPr>
            <a:lvl6pPr lvl="5" algn="r" rtl="0">
              <a:lnSpc>
                <a:spcPct val="100000"/>
              </a:lnSpc>
              <a:spcBef>
                <a:spcPts val="0"/>
              </a:spcBef>
              <a:spcAft>
                <a:spcPts val="0"/>
              </a:spcAft>
              <a:buSzPts val="1400"/>
              <a:buChar char="■"/>
              <a:defRPr sz="4000">
                <a:solidFill>
                  <a:schemeClr val="lt1"/>
                </a:solidFill>
                <a:latin typeface="Arial"/>
                <a:ea typeface="Arial"/>
                <a:cs typeface="Arial"/>
                <a:sym typeface="Arial"/>
              </a:defRPr>
            </a:lvl6pPr>
            <a:lvl7pPr lvl="6" algn="r" rtl="0">
              <a:lnSpc>
                <a:spcPct val="100000"/>
              </a:lnSpc>
              <a:spcBef>
                <a:spcPts val="0"/>
              </a:spcBef>
              <a:spcAft>
                <a:spcPts val="0"/>
              </a:spcAft>
              <a:buSzPts val="1400"/>
              <a:buChar char="●"/>
              <a:defRPr sz="4000">
                <a:solidFill>
                  <a:schemeClr val="lt1"/>
                </a:solidFill>
                <a:latin typeface="Arial"/>
                <a:ea typeface="Arial"/>
                <a:cs typeface="Arial"/>
                <a:sym typeface="Arial"/>
              </a:defRPr>
            </a:lvl7pPr>
            <a:lvl8pPr lvl="7" algn="r" rtl="0">
              <a:lnSpc>
                <a:spcPct val="100000"/>
              </a:lnSpc>
              <a:spcBef>
                <a:spcPts val="0"/>
              </a:spcBef>
              <a:spcAft>
                <a:spcPts val="0"/>
              </a:spcAft>
              <a:buSzPts val="1400"/>
              <a:buChar char="○"/>
              <a:defRPr sz="4000">
                <a:solidFill>
                  <a:schemeClr val="lt1"/>
                </a:solidFill>
                <a:latin typeface="Arial"/>
                <a:ea typeface="Arial"/>
                <a:cs typeface="Arial"/>
                <a:sym typeface="Arial"/>
              </a:defRPr>
            </a:lvl8pPr>
            <a:lvl9pPr lvl="8" algn="r" rtl="0">
              <a:lnSpc>
                <a:spcPct val="100000"/>
              </a:lnSpc>
              <a:spcBef>
                <a:spcPts val="0"/>
              </a:spcBef>
              <a:spcAft>
                <a:spcPts val="0"/>
              </a:spcAft>
              <a:buSzPts val="1400"/>
              <a:buChar char="■"/>
              <a:defRPr sz="4000">
                <a:solidFill>
                  <a:schemeClr val="lt1"/>
                </a:solidFill>
                <a:latin typeface="Arial"/>
                <a:ea typeface="Arial"/>
                <a:cs typeface="Arial"/>
                <a:sym typeface="Arial"/>
              </a:defRPr>
            </a:lvl9pPr>
          </a:lstStyle>
          <a:p>
            <a:endParaRPr/>
          </a:p>
        </p:txBody>
      </p:sp>
      <p:sp>
        <p:nvSpPr>
          <p:cNvPr id="26" name="Shape 26"/>
          <p:cNvSpPr txBox="1">
            <a:spLocks noGrp="1"/>
          </p:cNvSpPr>
          <p:nvPr>
            <p:ph type="body" idx="1"/>
          </p:nvPr>
        </p:nvSpPr>
        <p:spPr>
          <a:xfrm>
            <a:off x="457200" y="1295400"/>
            <a:ext cx="8229600" cy="5026025"/>
          </a:xfrm>
          <a:prstGeom prst="rect">
            <a:avLst/>
          </a:prstGeom>
          <a:noFill/>
          <a:ln>
            <a:noFill/>
          </a:ln>
        </p:spPr>
        <p:txBody>
          <a:bodyPr wrap="square" lIns="91425" tIns="91425" rIns="91425" bIns="91425" anchor="t" anchorCtr="0"/>
          <a:lstStyle>
            <a:lvl1pPr lvl="0" algn="l"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1pPr>
            <a:lvl2pPr marL="742950" lvl="1" indent="-231775" rtl="0">
              <a:lnSpc>
                <a:spcPct val="100000"/>
              </a:lnSpc>
              <a:spcBef>
                <a:spcPts val="560"/>
              </a:spcBef>
              <a:spcAft>
                <a:spcPts val="0"/>
              </a:spcAft>
              <a:buSzPts val="1400"/>
              <a:buChar char="●"/>
              <a:defRPr sz="2800"/>
            </a:lvl2pPr>
            <a:lvl3pPr marL="1143000" lvl="2" indent="-76200" rtl="0">
              <a:lnSpc>
                <a:spcPct val="100000"/>
              </a:lnSpc>
              <a:spcBef>
                <a:spcPts val="480"/>
              </a:spcBef>
              <a:spcAft>
                <a:spcPts val="0"/>
              </a:spcAft>
              <a:buSzPts val="1400"/>
              <a:buChar char="■"/>
              <a:defRPr sz="2400"/>
            </a:lvl3pPr>
            <a:lvl4pPr marL="1600200" lvl="3" indent="-184150" rtl="0">
              <a:lnSpc>
                <a:spcPct val="100000"/>
              </a:lnSpc>
              <a:spcBef>
                <a:spcPts val="400"/>
              </a:spcBef>
              <a:spcAft>
                <a:spcPts val="0"/>
              </a:spcAft>
              <a:buSzPts val="1400"/>
              <a:buChar char="●"/>
              <a:defRPr sz="2000"/>
            </a:lvl4pPr>
            <a:lvl5pPr marL="2057400" lvl="4" indent="-101600" rtl="0">
              <a:lnSpc>
                <a:spcPct val="100000"/>
              </a:lnSpc>
              <a:spcBef>
                <a:spcPts val="400"/>
              </a:spcBef>
              <a:spcAft>
                <a:spcPts val="0"/>
              </a:spcAft>
              <a:buSzPts val="1400"/>
              <a:buChar char="■"/>
              <a:defRPr sz="2000"/>
            </a:lvl5pPr>
            <a:lvl6pPr marL="2514600" lvl="5"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6pPr>
            <a:lvl7pPr marL="2971800" lvl="6"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7pPr>
            <a:lvl8pPr marL="3429000" lvl="7"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8pPr>
            <a:lvl9pPr marL="3886200" lvl="8"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9pPr>
          </a:lstStyle>
          <a:p>
            <a:endParaRPr/>
          </a:p>
        </p:txBody>
      </p:sp>
      <p:sp>
        <p:nvSpPr>
          <p:cNvPr id="27" name="Shape 27"/>
          <p:cNvSpPr txBox="1">
            <a:spLocks noGrp="1"/>
          </p:cNvSpPr>
          <p:nvPr>
            <p:ph type="dt" idx="10"/>
          </p:nvPr>
        </p:nvSpPr>
        <p:spPr>
          <a:xfrm>
            <a:off x="457200" y="6521450"/>
            <a:ext cx="2133600" cy="244475"/>
          </a:xfrm>
          <a:prstGeom prst="rect">
            <a:avLst/>
          </a:prstGeom>
          <a:noFill/>
          <a:ln>
            <a:noFill/>
          </a:ln>
        </p:spPr>
        <p:txBody>
          <a:bodyPr wrap="square" lIns="91425" tIns="91425" rIns="91425" bIns="91425" anchor="t" anchorCtr="0"/>
          <a:lstStyle>
            <a:lvl1pPr marL="0" marR="0" lvl="0" indent="0" algn="l"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8" name="Shape 28"/>
          <p:cNvSpPr txBox="1">
            <a:spLocks noGrp="1"/>
          </p:cNvSpPr>
          <p:nvPr>
            <p:ph type="ftr" idx="11"/>
          </p:nvPr>
        </p:nvSpPr>
        <p:spPr>
          <a:xfrm>
            <a:off x="3124200" y="6521450"/>
            <a:ext cx="2895600" cy="244475"/>
          </a:xfrm>
          <a:prstGeom prst="rect">
            <a:avLst/>
          </a:prstGeom>
          <a:noFill/>
          <a:ln>
            <a:noFill/>
          </a:ln>
        </p:spPr>
        <p:txBody>
          <a:bodyPr wrap="square" lIns="91425" tIns="91425" rIns="91425" bIns="91425" anchor="t" anchorCtr="0"/>
          <a:lstStyle>
            <a:lvl1pPr marL="0" marR="0" lvl="0" indent="0" algn="ctr"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9" name="Shape 29"/>
          <p:cNvSpPr txBox="1">
            <a:spLocks noGrp="1"/>
          </p:cNvSpPr>
          <p:nvPr>
            <p:ph type="sldNum" idx="12"/>
          </p:nvPr>
        </p:nvSpPr>
        <p:spPr>
          <a:xfrm>
            <a:off x="6553200" y="6521450"/>
            <a:ext cx="2133600" cy="244475"/>
          </a:xfrm>
          <a:prstGeom prst="rect">
            <a:avLst/>
          </a:prstGeom>
          <a:noFill/>
          <a:ln>
            <a:noFill/>
          </a:ln>
        </p:spPr>
        <p:txBody>
          <a:bodyPr wrap="square" lIns="91425" tIns="91425" rIns="91425" bIns="91425" anchor="t" anchorCtr="0">
            <a:noAutofit/>
          </a:bodyPr>
          <a:lstStyle/>
          <a:p>
            <a:pPr marL="0" marR="0" lvl="0" indent="-88900" algn="r" rtl="0">
              <a:spcBef>
                <a:spcPts val="0"/>
              </a:spcBef>
              <a:buSzPts val="1400"/>
              <a:buChar char="●"/>
            </a:pPr>
            <a:endParaRPr sz="1400" b="0" i="0" u="none" strike="noStrike" cap="none">
              <a:solidFill>
                <a:schemeClr val="accent1"/>
              </a:solidFill>
            </a:endParaRPr>
          </a:p>
          <a:p>
            <a:pPr marL="0" lvl="1" indent="-88900">
              <a:spcBef>
                <a:spcPts val="0"/>
              </a:spcBef>
              <a:buSzPts val="1400"/>
              <a:buChar char="○"/>
            </a:pPr>
            <a:endParaRPr/>
          </a:p>
          <a:p>
            <a:pPr marL="0" lvl="2" indent="-88900">
              <a:spcBef>
                <a:spcPts val="0"/>
              </a:spcBef>
              <a:buSzPts val="1400"/>
              <a:buChar char="■"/>
            </a:pPr>
            <a:endParaRPr/>
          </a:p>
          <a:p>
            <a:pPr marL="0" lvl="3" indent="-88900">
              <a:spcBef>
                <a:spcPts val="0"/>
              </a:spcBef>
              <a:buSzPts val="1400"/>
              <a:buChar char="●"/>
            </a:pPr>
            <a:endParaRPr/>
          </a:p>
          <a:p>
            <a:pPr marL="0" lvl="4" indent="-88900">
              <a:spcBef>
                <a:spcPts val="0"/>
              </a:spcBef>
              <a:buSzPts val="1400"/>
              <a:buChar char="○"/>
            </a:pPr>
            <a:endParaRPr/>
          </a:p>
          <a:p>
            <a:pPr marL="0" lvl="5" indent="-88900">
              <a:spcBef>
                <a:spcPts val="0"/>
              </a:spcBef>
              <a:buSzPts val="1400"/>
              <a:buChar char="■"/>
            </a:pPr>
            <a:endParaRPr/>
          </a:p>
          <a:p>
            <a:pPr marL="0" lvl="6" indent="-88900">
              <a:spcBef>
                <a:spcPts val="0"/>
              </a:spcBef>
              <a:buSzPts val="1400"/>
              <a:buChar char="●"/>
            </a:pPr>
            <a:endParaRPr/>
          </a:p>
          <a:p>
            <a:pPr marL="0" lvl="7" indent="-88900">
              <a:spcBef>
                <a:spcPts val="0"/>
              </a:spcBef>
              <a:buSzPts val="1400"/>
              <a:buChar char="○"/>
            </a:pPr>
            <a:endParaRPr/>
          </a:p>
          <a:p>
            <a:pPr marL="0" lvl="8" indent="-88900">
              <a:spcBef>
                <a:spcPts val="0"/>
              </a:spcBef>
              <a:buSzPts val="1400"/>
              <a:buChar char="■"/>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23850" y="1411287"/>
            <a:ext cx="8540750" cy="5257800"/>
          </a:xfrm>
          <a:prstGeom prst="rect">
            <a:avLst/>
          </a:prstGeom>
          <a:noFill/>
          <a:ln>
            <a:noFill/>
          </a:ln>
        </p:spPr>
        <p:txBody>
          <a:bodyPr wrap="square" lIns="91425" tIns="91425" rIns="91425" bIns="91425" anchor="t" anchorCtr="0"/>
          <a:lstStyle>
            <a:lvl1pPr lvl="0" algn="l"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1pPr>
            <a:lvl2pPr marL="742950" lvl="1" indent="-231775" rtl="0">
              <a:lnSpc>
                <a:spcPct val="100000"/>
              </a:lnSpc>
              <a:spcBef>
                <a:spcPts val="560"/>
              </a:spcBef>
              <a:spcAft>
                <a:spcPts val="0"/>
              </a:spcAft>
              <a:buSzPts val="1400"/>
              <a:buChar char="●"/>
              <a:defRPr sz="2800"/>
            </a:lvl2pPr>
            <a:lvl3pPr marL="1143000" lvl="2" indent="-76200" rtl="0">
              <a:lnSpc>
                <a:spcPct val="100000"/>
              </a:lnSpc>
              <a:spcBef>
                <a:spcPts val="480"/>
              </a:spcBef>
              <a:spcAft>
                <a:spcPts val="0"/>
              </a:spcAft>
              <a:buSzPts val="1400"/>
              <a:buChar char="■"/>
              <a:defRPr sz="2400"/>
            </a:lvl3pPr>
            <a:lvl4pPr marL="1600200" lvl="3" indent="-184150" rtl="0">
              <a:lnSpc>
                <a:spcPct val="100000"/>
              </a:lnSpc>
              <a:spcBef>
                <a:spcPts val="400"/>
              </a:spcBef>
              <a:spcAft>
                <a:spcPts val="0"/>
              </a:spcAft>
              <a:buSzPts val="1400"/>
              <a:buChar char="●"/>
              <a:defRPr sz="2000"/>
            </a:lvl4pPr>
            <a:lvl5pPr marL="2057400" lvl="4" indent="-101600" rtl="0">
              <a:lnSpc>
                <a:spcPct val="100000"/>
              </a:lnSpc>
              <a:spcBef>
                <a:spcPts val="400"/>
              </a:spcBef>
              <a:spcAft>
                <a:spcPts val="0"/>
              </a:spcAft>
              <a:buSzPts val="1400"/>
              <a:buChar char="■"/>
              <a:defRPr sz="2000"/>
            </a:lvl5pPr>
            <a:lvl6pPr marL="2514600" lvl="5"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6pPr>
            <a:lvl7pPr marL="2971800" lvl="6"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7pPr>
            <a:lvl8pPr marL="3429000" lvl="7"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8pPr>
            <a:lvl9pPr marL="3886200" lvl="8"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9pPr>
          </a:lstStyle>
          <a:p>
            <a:endParaRPr/>
          </a:p>
        </p:txBody>
      </p:sp>
      <p:sp>
        <p:nvSpPr>
          <p:cNvPr id="32" name="Shape 32"/>
          <p:cNvSpPr txBox="1">
            <a:spLocks noGrp="1"/>
          </p:cNvSpPr>
          <p:nvPr>
            <p:ph type="title"/>
          </p:nvPr>
        </p:nvSpPr>
        <p:spPr>
          <a:xfrm>
            <a:off x="2514600" y="228600"/>
            <a:ext cx="6324600" cy="533400"/>
          </a:xfrm>
          <a:prstGeom prst="rect">
            <a:avLst/>
          </a:prstGeom>
          <a:noFill/>
          <a:ln>
            <a:noFill/>
          </a:ln>
        </p:spPr>
        <p:txBody>
          <a:bodyPr wrap="square" lIns="91425" tIns="91425" rIns="91425" bIns="91425" anchor="ctr" anchorCtr="0"/>
          <a:lstStyle>
            <a:lvl1pPr lvl="0" algn="r" rtl="0">
              <a:lnSpc>
                <a:spcPct val="100000"/>
              </a:lnSpc>
              <a:spcBef>
                <a:spcPts val="0"/>
              </a:spcBef>
              <a:spcAft>
                <a:spcPts val="0"/>
              </a:spcAft>
              <a:buSzPts val="1400"/>
              <a:buChar char="●"/>
              <a:defRPr sz="4000">
                <a:solidFill>
                  <a:schemeClr val="lt1"/>
                </a:solidFill>
                <a:latin typeface="Arial"/>
                <a:ea typeface="Arial"/>
                <a:cs typeface="Arial"/>
                <a:sym typeface="Arial"/>
              </a:defRPr>
            </a:lvl1pPr>
            <a:lvl2pPr lvl="1" algn="r" rtl="0">
              <a:lnSpc>
                <a:spcPct val="100000"/>
              </a:lnSpc>
              <a:spcBef>
                <a:spcPts val="0"/>
              </a:spcBef>
              <a:spcAft>
                <a:spcPts val="0"/>
              </a:spcAft>
              <a:buSzPts val="1400"/>
              <a:buChar char="○"/>
              <a:defRPr sz="4000">
                <a:solidFill>
                  <a:schemeClr val="lt1"/>
                </a:solidFill>
                <a:latin typeface="Arial"/>
                <a:ea typeface="Arial"/>
                <a:cs typeface="Arial"/>
                <a:sym typeface="Arial"/>
              </a:defRPr>
            </a:lvl2pPr>
            <a:lvl3pPr lvl="2" algn="r" rtl="0">
              <a:lnSpc>
                <a:spcPct val="100000"/>
              </a:lnSpc>
              <a:spcBef>
                <a:spcPts val="0"/>
              </a:spcBef>
              <a:spcAft>
                <a:spcPts val="0"/>
              </a:spcAft>
              <a:buSzPts val="1400"/>
              <a:buChar char="■"/>
              <a:defRPr sz="4000">
                <a:solidFill>
                  <a:schemeClr val="lt1"/>
                </a:solidFill>
                <a:latin typeface="Arial"/>
                <a:ea typeface="Arial"/>
                <a:cs typeface="Arial"/>
                <a:sym typeface="Arial"/>
              </a:defRPr>
            </a:lvl3pPr>
            <a:lvl4pPr lvl="3" algn="r" rtl="0">
              <a:lnSpc>
                <a:spcPct val="100000"/>
              </a:lnSpc>
              <a:spcBef>
                <a:spcPts val="0"/>
              </a:spcBef>
              <a:spcAft>
                <a:spcPts val="0"/>
              </a:spcAft>
              <a:buSzPts val="1400"/>
              <a:buChar char="●"/>
              <a:defRPr sz="4000">
                <a:solidFill>
                  <a:schemeClr val="lt1"/>
                </a:solidFill>
                <a:latin typeface="Arial"/>
                <a:ea typeface="Arial"/>
                <a:cs typeface="Arial"/>
                <a:sym typeface="Arial"/>
              </a:defRPr>
            </a:lvl4pPr>
            <a:lvl5pPr lvl="4" algn="r" rtl="0">
              <a:lnSpc>
                <a:spcPct val="100000"/>
              </a:lnSpc>
              <a:spcBef>
                <a:spcPts val="0"/>
              </a:spcBef>
              <a:spcAft>
                <a:spcPts val="0"/>
              </a:spcAft>
              <a:buSzPts val="1400"/>
              <a:buChar char="○"/>
              <a:defRPr sz="4000">
                <a:solidFill>
                  <a:schemeClr val="lt1"/>
                </a:solidFill>
                <a:latin typeface="Arial"/>
                <a:ea typeface="Arial"/>
                <a:cs typeface="Arial"/>
                <a:sym typeface="Arial"/>
              </a:defRPr>
            </a:lvl5pPr>
            <a:lvl6pPr lvl="5" algn="r" rtl="0">
              <a:lnSpc>
                <a:spcPct val="100000"/>
              </a:lnSpc>
              <a:spcBef>
                <a:spcPts val="0"/>
              </a:spcBef>
              <a:spcAft>
                <a:spcPts val="0"/>
              </a:spcAft>
              <a:buSzPts val="1400"/>
              <a:buChar char="■"/>
              <a:defRPr sz="4000">
                <a:solidFill>
                  <a:schemeClr val="lt1"/>
                </a:solidFill>
                <a:latin typeface="Arial"/>
                <a:ea typeface="Arial"/>
                <a:cs typeface="Arial"/>
                <a:sym typeface="Arial"/>
              </a:defRPr>
            </a:lvl6pPr>
            <a:lvl7pPr lvl="6" algn="r" rtl="0">
              <a:lnSpc>
                <a:spcPct val="100000"/>
              </a:lnSpc>
              <a:spcBef>
                <a:spcPts val="0"/>
              </a:spcBef>
              <a:spcAft>
                <a:spcPts val="0"/>
              </a:spcAft>
              <a:buSzPts val="1400"/>
              <a:buChar char="●"/>
              <a:defRPr sz="4000">
                <a:solidFill>
                  <a:schemeClr val="lt1"/>
                </a:solidFill>
                <a:latin typeface="Arial"/>
                <a:ea typeface="Arial"/>
                <a:cs typeface="Arial"/>
                <a:sym typeface="Arial"/>
              </a:defRPr>
            </a:lvl7pPr>
            <a:lvl8pPr lvl="7" algn="r" rtl="0">
              <a:lnSpc>
                <a:spcPct val="100000"/>
              </a:lnSpc>
              <a:spcBef>
                <a:spcPts val="0"/>
              </a:spcBef>
              <a:spcAft>
                <a:spcPts val="0"/>
              </a:spcAft>
              <a:buSzPts val="1400"/>
              <a:buChar char="○"/>
              <a:defRPr sz="4000">
                <a:solidFill>
                  <a:schemeClr val="lt1"/>
                </a:solidFill>
                <a:latin typeface="Arial"/>
                <a:ea typeface="Arial"/>
                <a:cs typeface="Arial"/>
                <a:sym typeface="Arial"/>
              </a:defRPr>
            </a:lvl8pPr>
            <a:lvl9pPr lvl="8" algn="r" rtl="0">
              <a:lnSpc>
                <a:spcPct val="100000"/>
              </a:lnSpc>
              <a:spcBef>
                <a:spcPts val="0"/>
              </a:spcBef>
              <a:spcAft>
                <a:spcPts val="0"/>
              </a:spcAft>
              <a:buSzPts val="1400"/>
              <a:buChar char="■"/>
              <a:defRPr sz="4000">
                <a:solidFill>
                  <a:schemeClr val="lt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6521450"/>
            <a:ext cx="2133600" cy="244475"/>
          </a:xfrm>
          <a:prstGeom prst="rect">
            <a:avLst/>
          </a:prstGeom>
          <a:noFill/>
          <a:ln>
            <a:noFill/>
          </a:ln>
        </p:spPr>
        <p:txBody>
          <a:bodyPr wrap="square" lIns="91425" tIns="91425" rIns="91425" bIns="91425" anchor="t" anchorCtr="0"/>
          <a:lstStyle>
            <a:lvl1pPr marL="0" marR="0" lvl="0" indent="0" algn="l"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34" name="Shape 34"/>
          <p:cNvSpPr txBox="1">
            <a:spLocks noGrp="1"/>
          </p:cNvSpPr>
          <p:nvPr>
            <p:ph type="ftr" idx="11"/>
          </p:nvPr>
        </p:nvSpPr>
        <p:spPr>
          <a:xfrm>
            <a:off x="3124200" y="6521450"/>
            <a:ext cx="2895600" cy="244475"/>
          </a:xfrm>
          <a:prstGeom prst="rect">
            <a:avLst/>
          </a:prstGeom>
          <a:noFill/>
          <a:ln>
            <a:noFill/>
          </a:ln>
        </p:spPr>
        <p:txBody>
          <a:bodyPr wrap="square" lIns="91425" tIns="91425" rIns="91425" bIns="91425" anchor="t" anchorCtr="0"/>
          <a:lstStyle>
            <a:lvl1pPr marL="0" marR="0" lvl="0" indent="0" algn="ctr"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35" name="Shape 35"/>
          <p:cNvSpPr txBox="1">
            <a:spLocks noGrp="1"/>
          </p:cNvSpPr>
          <p:nvPr>
            <p:ph type="sldNum" idx="12"/>
          </p:nvPr>
        </p:nvSpPr>
        <p:spPr>
          <a:xfrm>
            <a:off x="6553200" y="6521450"/>
            <a:ext cx="2133600" cy="244475"/>
          </a:xfrm>
          <a:prstGeom prst="rect">
            <a:avLst/>
          </a:prstGeom>
          <a:noFill/>
          <a:ln>
            <a:noFill/>
          </a:ln>
        </p:spPr>
        <p:txBody>
          <a:bodyPr wrap="square" lIns="91425" tIns="91425" rIns="91425" bIns="91425" anchor="t" anchorCtr="0">
            <a:noAutofit/>
          </a:bodyPr>
          <a:lstStyle/>
          <a:p>
            <a:pPr marL="0" marR="0" lvl="0" indent="-88900" algn="r" rtl="0">
              <a:spcBef>
                <a:spcPts val="0"/>
              </a:spcBef>
              <a:buSzPts val="1400"/>
              <a:buChar char="●"/>
            </a:pPr>
            <a:endParaRPr sz="1400" b="0" i="0" u="none" strike="noStrike" cap="none">
              <a:solidFill>
                <a:schemeClr val="accent1"/>
              </a:solidFill>
            </a:endParaRPr>
          </a:p>
          <a:p>
            <a:pPr marL="0" lvl="1" indent="-88900">
              <a:spcBef>
                <a:spcPts val="0"/>
              </a:spcBef>
              <a:buSzPts val="1400"/>
              <a:buChar char="○"/>
            </a:pPr>
            <a:endParaRPr/>
          </a:p>
          <a:p>
            <a:pPr marL="0" lvl="2" indent="-88900">
              <a:spcBef>
                <a:spcPts val="0"/>
              </a:spcBef>
              <a:buSzPts val="1400"/>
              <a:buChar char="■"/>
            </a:pPr>
            <a:endParaRPr/>
          </a:p>
          <a:p>
            <a:pPr marL="0" lvl="3" indent="-88900">
              <a:spcBef>
                <a:spcPts val="0"/>
              </a:spcBef>
              <a:buSzPts val="1400"/>
              <a:buChar char="●"/>
            </a:pPr>
            <a:endParaRPr/>
          </a:p>
          <a:p>
            <a:pPr marL="0" lvl="4" indent="-88900">
              <a:spcBef>
                <a:spcPts val="0"/>
              </a:spcBef>
              <a:buSzPts val="1400"/>
              <a:buChar char="○"/>
            </a:pPr>
            <a:endParaRPr/>
          </a:p>
          <a:p>
            <a:pPr marL="0" lvl="5" indent="-88900">
              <a:spcBef>
                <a:spcPts val="0"/>
              </a:spcBef>
              <a:buSzPts val="1400"/>
              <a:buChar char="■"/>
            </a:pPr>
            <a:endParaRPr/>
          </a:p>
          <a:p>
            <a:pPr marL="0" lvl="6" indent="-88900">
              <a:spcBef>
                <a:spcPts val="0"/>
              </a:spcBef>
              <a:buSzPts val="1400"/>
              <a:buChar char="●"/>
            </a:pPr>
            <a:endParaRPr/>
          </a:p>
          <a:p>
            <a:pPr marL="0" lvl="7" indent="-88900">
              <a:spcBef>
                <a:spcPts val="0"/>
              </a:spcBef>
              <a:buSzPts val="1400"/>
              <a:buChar char="○"/>
            </a:pPr>
            <a:endParaRPr/>
          </a:p>
          <a:p>
            <a:pPr marL="0" lvl="8" indent="-88900">
              <a:spcBef>
                <a:spcPts val="0"/>
              </a:spcBef>
              <a:buSzPts val="1400"/>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9"/>
        <p:cNvGrpSpPr/>
        <p:nvPr/>
      </p:nvGrpSpPr>
      <p:grpSpPr>
        <a:xfrm>
          <a:off x="0" y="0"/>
          <a:ext cx="0" cy="0"/>
          <a:chOff x="0" y="0"/>
          <a:chExt cx="0" cy="0"/>
        </a:xfrm>
      </p:grpSpPr>
      <p:sp>
        <p:nvSpPr>
          <p:cNvPr id="10" name="Shape 10"/>
          <p:cNvSpPr/>
          <p:nvPr/>
        </p:nvSpPr>
        <p:spPr>
          <a:xfrm>
            <a:off x="11112" y="0"/>
            <a:ext cx="9132887" cy="1125537"/>
          </a:xfrm>
          <a:prstGeom prst="rect">
            <a:avLst/>
          </a:prstGeom>
          <a:solidFill>
            <a:schemeClr val="accent1"/>
          </a:solidFill>
          <a:ln>
            <a:noFill/>
          </a:ln>
        </p:spPr>
        <p:txBody>
          <a:bodyPr wrap="square" lIns="91425" tIns="45700" rIns="91425" bIns="45700" anchor="ctr" anchorCtr="0">
            <a:noAutofit/>
          </a:bodyPr>
          <a:lstStyle/>
          <a:p>
            <a:pPr marL="0" lvl="0" indent="0">
              <a:spcBef>
                <a:spcPts val="0"/>
              </a:spcBef>
              <a:buNone/>
            </a:pPr>
            <a:endParaRPr/>
          </a:p>
        </p:txBody>
      </p:sp>
      <p:grpSp>
        <p:nvGrpSpPr>
          <p:cNvPr id="11" name="Shape 11"/>
          <p:cNvGrpSpPr/>
          <p:nvPr/>
        </p:nvGrpSpPr>
        <p:grpSpPr>
          <a:xfrm>
            <a:off x="0" y="879475"/>
            <a:ext cx="9144000" cy="144462"/>
            <a:chOff x="2411412" y="879475"/>
            <a:chExt cx="6732587" cy="144462"/>
          </a:xfrm>
        </p:grpSpPr>
        <p:cxnSp>
          <p:nvCxnSpPr>
            <p:cNvPr id="12" name="Shape 12"/>
            <p:cNvCxnSpPr/>
            <p:nvPr/>
          </p:nvCxnSpPr>
          <p:spPr>
            <a:xfrm>
              <a:off x="2411412" y="879475"/>
              <a:ext cx="6732587" cy="0"/>
            </a:xfrm>
            <a:prstGeom prst="straightConnector1">
              <a:avLst/>
            </a:prstGeom>
            <a:noFill/>
            <a:ln w="12700" cap="rnd" cmpd="sng">
              <a:solidFill>
                <a:schemeClr val="lt1"/>
              </a:solidFill>
              <a:prstDash val="solid"/>
              <a:miter lim="8000"/>
              <a:headEnd type="none" w="med" len="med"/>
              <a:tailEnd type="none" w="med" len="med"/>
            </a:ln>
          </p:spPr>
        </p:cxnSp>
        <p:cxnSp>
          <p:nvCxnSpPr>
            <p:cNvPr id="13" name="Shape 13"/>
            <p:cNvCxnSpPr/>
            <p:nvPr/>
          </p:nvCxnSpPr>
          <p:spPr>
            <a:xfrm>
              <a:off x="2411412" y="950912"/>
              <a:ext cx="6732587" cy="0"/>
            </a:xfrm>
            <a:prstGeom prst="straightConnector1">
              <a:avLst/>
            </a:prstGeom>
            <a:noFill/>
            <a:ln w="12700" cap="rnd" cmpd="sng">
              <a:solidFill>
                <a:schemeClr val="lt1"/>
              </a:solidFill>
              <a:prstDash val="solid"/>
              <a:miter lim="8000"/>
              <a:headEnd type="none" w="med" len="med"/>
              <a:tailEnd type="none" w="med" len="med"/>
            </a:ln>
          </p:spPr>
        </p:cxnSp>
        <p:cxnSp>
          <p:nvCxnSpPr>
            <p:cNvPr id="14" name="Shape 14"/>
            <p:cNvCxnSpPr/>
            <p:nvPr/>
          </p:nvCxnSpPr>
          <p:spPr>
            <a:xfrm>
              <a:off x="2411412" y="1023937"/>
              <a:ext cx="6732587" cy="0"/>
            </a:xfrm>
            <a:prstGeom prst="straightConnector1">
              <a:avLst/>
            </a:prstGeom>
            <a:noFill/>
            <a:ln w="12700" cap="rnd" cmpd="sng">
              <a:solidFill>
                <a:schemeClr val="lt1"/>
              </a:solidFill>
              <a:prstDash val="solid"/>
              <a:miter lim="8000"/>
              <a:headEnd type="none" w="med" len="med"/>
              <a:tailEnd type="none" w="med" len="med"/>
            </a:ln>
          </p:spPr>
        </p:cxnSp>
      </p:grpSp>
      <p:pic>
        <p:nvPicPr>
          <p:cNvPr id="15" name="Shape 15"/>
          <p:cNvPicPr preferRelativeResize="0"/>
          <p:nvPr/>
        </p:nvPicPr>
        <p:blipFill>
          <a:blip r:embed="rId5">
            <a:alphaModFix/>
          </a:blip>
          <a:stretch>
            <a:fillRect/>
          </a:stretch>
        </p:blipFill>
        <p:spPr>
          <a:xfrm>
            <a:off x="0" y="0"/>
            <a:ext cx="1169987" cy="1101725"/>
          </a:xfrm>
          <a:prstGeom prst="rect">
            <a:avLst/>
          </a:prstGeom>
          <a:noFill/>
          <a:ln>
            <a:noFill/>
          </a:ln>
        </p:spPr>
      </p:pic>
      <p:sp>
        <p:nvSpPr>
          <p:cNvPr id="16" name="Shape 16"/>
          <p:cNvSpPr txBox="1">
            <a:spLocks noGrp="1"/>
          </p:cNvSpPr>
          <p:nvPr>
            <p:ph type="title"/>
          </p:nvPr>
        </p:nvSpPr>
        <p:spPr>
          <a:xfrm>
            <a:off x="2514600" y="228600"/>
            <a:ext cx="6324600" cy="533400"/>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9pPr>
          </a:lstStyle>
          <a:p>
            <a:endParaRPr/>
          </a:p>
        </p:txBody>
      </p:sp>
      <p:sp>
        <p:nvSpPr>
          <p:cNvPr id="17" name="Shape 17"/>
          <p:cNvSpPr txBox="1">
            <a:spLocks noGrp="1"/>
          </p:cNvSpPr>
          <p:nvPr>
            <p:ph type="body" idx="1"/>
          </p:nvPr>
        </p:nvSpPr>
        <p:spPr>
          <a:xfrm>
            <a:off x="457200" y="1295400"/>
            <a:ext cx="8229600" cy="5026025"/>
          </a:xfrm>
          <a:prstGeom prst="rect">
            <a:avLst/>
          </a:prstGeom>
          <a:noFill/>
          <a:ln>
            <a:noFill/>
          </a:ln>
        </p:spPr>
        <p:txBody>
          <a:bodyPr wrap="square" lIns="91425" tIns="91425" rIns="91425" bIns="91425" anchor="t" anchorCtr="0"/>
          <a:lstStyle>
            <a:lvl1pPr marL="0" marR="0" lvl="0" indent="2032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1pPr>
            <a:lvl2pPr marL="742950" marR="0" lvl="1" indent="-231775" algn="l" rtl="0">
              <a:lnSpc>
                <a:spcPct val="100000"/>
              </a:lnSpc>
              <a:spcBef>
                <a:spcPts val="560"/>
              </a:spcBef>
              <a:spcAft>
                <a:spcPts val="0"/>
              </a:spcAft>
              <a:buSzPts val="1400"/>
              <a:buFont typeface="Arial"/>
              <a:buChar char="●"/>
              <a:defRPr sz="2800" b="0" i="0" u="none" strike="noStrike" cap="none"/>
            </a:lvl2pPr>
            <a:lvl3pPr marL="1143000" marR="0" lvl="2" indent="-76200" algn="l" rtl="0">
              <a:lnSpc>
                <a:spcPct val="100000"/>
              </a:lnSpc>
              <a:spcBef>
                <a:spcPts val="480"/>
              </a:spcBef>
              <a:spcAft>
                <a:spcPts val="0"/>
              </a:spcAft>
              <a:buSzPts val="1400"/>
              <a:buFont typeface="Arial"/>
              <a:buChar char="■"/>
              <a:defRPr sz="2400" b="0" i="0" u="none" strike="noStrike" cap="none"/>
            </a:lvl3pPr>
            <a:lvl4pPr marL="1600200" marR="0" lvl="3" indent="-184150" algn="l" rtl="0">
              <a:lnSpc>
                <a:spcPct val="100000"/>
              </a:lnSpc>
              <a:spcBef>
                <a:spcPts val="400"/>
              </a:spcBef>
              <a:spcAft>
                <a:spcPts val="0"/>
              </a:spcAft>
              <a:buSzPts val="1400"/>
              <a:buFont typeface="Arial"/>
              <a:buChar char="●"/>
              <a:defRPr sz="2000" b="0" i="0" u="none" strike="noStrike" cap="none"/>
            </a:lvl4pPr>
            <a:lvl5pPr marL="2057400" marR="0" lvl="4" indent="-101600" algn="l" rtl="0">
              <a:lnSpc>
                <a:spcPct val="100000"/>
              </a:lnSpc>
              <a:spcBef>
                <a:spcPts val="400"/>
              </a:spcBef>
              <a:spcAft>
                <a:spcPts val="0"/>
              </a:spcAft>
              <a:buSzPts val="1400"/>
              <a:buFont typeface="Arial"/>
              <a:buChar char="■"/>
              <a:defRPr sz="2000" b="0" i="0" u="none" strike="noStrike" cap="none"/>
            </a:lvl5pPr>
            <a:lvl6pPr marL="2514600" marR="0" lvl="5" indent="-254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6pPr>
            <a:lvl7pPr marL="2971800" marR="0" lvl="6" indent="-254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7pPr>
            <a:lvl8pPr marL="3429000" marR="0" lvl="7" indent="-254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8pPr>
            <a:lvl9pPr marL="3886200" marR="0" lvl="8" indent="-254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457200" y="6521450"/>
            <a:ext cx="2133600" cy="244475"/>
          </a:xfrm>
          <a:prstGeom prst="rect">
            <a:avLst/>
          </a:prstGeom>
          <a:noFill/>
          <a:ln>
            <a:noFill/>
          </a:ln>
        </p:spPr>
        <p:txBody>
          <a:bodyPr wrap="square" lIns="91425" tIns="91425" rIns="91425" bIns="91425" anchor="t" anchorCtr="0"/>
          <a:lstStyle>
            <a:lvl1pPr marL="0" marR="0" lvl="0" indent="0" algn="l"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ftr" idx="11"/>
          </p:nvPr>
        </p:nvSpPr>
        <p:spPr>
          <a:xfrm>
            <a:off x="3124200" y="6521450"/>
            <a:ext cx="2895600" cy="244475"/>
          </a:xfrm>
          <a:prstGeom prst="rect">
            <a:avLst/>
          </a:prstGeom>
          <a:noFill/>
          <a:ln>
            <a:noFill/>
          </a:ln>
        </p:spPr>
        <p:txBody>
          <a:bodyPr wrap="square" lIns="91425" tIns="91425" rIns="91425" bIns="91425" anchor="t" anchorCtr="0"/>
          <a:lstStyle>
            <a:lvl1pPr marL="0" marR="0" lvl="0" indent="0" algn="ctr"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0" name="Shape 20"/>
          <p:cNvSpPr txBox="1">
            <a:spLocks noGrp="1"/>
          </p:cNvSpPr>
          <p:nvPr>
            <p:ph type="sldNum" idx="12"/>
          </p:nvPr>
        </p:nvSpPr>
        <p:spPr>
          <a:xfrm>
            <a:off x="6553200" y="6521450"/>
            <a:ext cx="2133600" cy="244475"/>
          </a:xfrm>
          <a:prstGeom prst="rect">
            <a:avLst/>
          </a:prstGeom>
          <a:noFill/>
          <a:ln>
            <a:noFill/>
          </a:ln>
        </p:spPr>
        <p:txBody>
          <a:bodyPr wrap="square" lIns="91425" tIns="91425" rIns="91425" bIns="91425" anchor="t" anchorCtr="0">
            <a:noAutofit/>
          </a:bodyPr>
          <a:lstStyle/>
          <a:p>
            <a:pPr marL="0" marR="0" lvl="0" indent="-88900" algn="r" rtl="0">
              <a:spcBef>
                <a:spcPts val="0"/>
              </a:spcBef>
              <a:buSzPts val="1400"/>
              <a:buChar char="●"/>
            </a:pPr>
            <a:endParaRPr sz="1400" b="0" i="0" u="none" strike="noStrike" cap="none">
              <a:solidFill>
                <a:schemeClr val="accent1"/>
              </a:solidFill>
            </a:endParaRPr>
          </a:p>
          <a:p>
            <a:pPr marL="0" lvl="1" indent="-88900">
              <a:spcBef>
                <a:spcPts val="0"/>
              </a:spcBef>
              <a:buSzPts val="1400"/>
              <a:buChar char="○"/>
            </a:pPr>
            <a:endParaRPr/>
          </a:p>
          <a:p>
            <a:pPr marL="0" lvl="2" indent="-88900">
              <a:spcBef>
                <a:spcPts val="0"/>
              </a:spcBef>
              <a:buSzPts val="1400"/>
              <a:buChar char="■"/>
            </a:pPr>
            <a:endParaRPr/>
          </a:p>
          <a:p>
            <a:pPr marL="0" lvl="3" indent="-88900">
              <a:spcBef>
                <a:spcPts val="0"/>
              </a:spcBef>
              <a:buSzPts val="1400"/>
              <a:buChar char="●"/>
            </a:pPr>
            <a:endParaRPr/>
          </a:p>
          <a:p>
            <a:pPr marL="0" lvl="4" indent="-88900">
              <a:spcBef>
                <a:spcPts val="0"/>
              </a:spcBef>
              <a:buSzPts val="1400"/>
              <a:buChar char="○"/>
            </a:pPr>
            <a:endParaRPr/>
          </a:p>
          <a:p>
            <a:pPr marL="0" lvl="5" indent="-88900">
              <a:spcBef>
                <a:spcPts val="0"/>
              </a:spcBef>
              <a:buSzPts val="1400"/>
              <a:buChar char="■"/>
            </a:pPr>
            <a:endParaRPr/>
          </a:p>
          <a:p>
            <a:pPr marL="0" lvl="6" indent="-88900">
              <a:spcBef>
                <a:spcPts val="0"/>
              </a:spcBef>
              <a:buSzPts val="1400"/>
              <a:buChar char="●"/>
            </a:pPr>
            <a:endParaRPr/>
          </a:p>
          <a:p>
            <a:pPr marL="0" lvl="7" indent="-88900">
              <a:spcBef>
                <a:spcPts val="0"/>
              </a:spcBef>
              <a:buSzPts val="1400"/>
              <a:buChar char="○"/>
            </a:pPr>
            <a:endParaRPr/>
          </a:p>
          <a:p>
            <a:pPr marL="0" lvl="8" indent="-88900">
              <a:spcBef>
                <a:spcPts val="0"/>
              </a:spcBef>
              <a:buSzPts val="1400"/>
              <a:buChar char="■"/>
            </a:pPr>
            <a:endParaRPr/>
          </a:p>
        </p:txBody>
      </p:sp>
      <p:grpSp>
        <p:nvGrpSpPr>
          <p:cNvPr id="21" name="Shape 21"/>
          <p:cNvGrpSpPr/>
          <p:nvPr/>
        </p:nvGrpSpPr>
        <p:grpSpPr>
          <a:xfrm>
            <a:off x="0" y="1109662"/>
            <a:ext cx="9144000" cy="169862"/>
            <a:chOff x="0" y="1109662"/>
            <a:chExt cx="9144000" cy="169862"/>
          </a:xfrm>
        </p:grpSpPr>
        <p:sp>
          <p:nvSpPr>
            <p:cNvPr id="22" name="Shape 22"/>
            <p:cNvSpPr/>
            <p:nvPr/>
          </p:nvSpPr>
          <p:spPr>
            <a:xfrm>
              <a:off x="0" y="1109662"/>
              <a:ext cx="9144000" cy="71437"/>
            </a:xfrm>
            <a:prstGeom prst="rect">
              <a:avLst/>
            </a:prstGeom>
            <a:solidFill>
              <a:schemeClr val="dk2"/>
            </a:solidFill>
            <a:ln>
              <a:noFill/>
            </a:ln>
          </p:spPr>
          <p:txBody>
            <a:bodyPr wrap="square" lIns="91425" tIns="45700" rIns="91425" bIns="45700" anchor="ctr" anchorCtr="0">
              <a:noAutofit/>
            </a:bodyPr>
            <a:lstStyle/>
            <a:p>
              <a:pPr marL="0" lvl="0" indent="0">
                <a:spcBef>
                  <a:spcPts val="0"/>
                </a:spcBef>
                <a:buNone/>
              </a:pPr>
              <a:endParaRPr/>
            </a:p>
          </p:txBody>
        </p:sp>
        <p:sp>
          <p:nvSpPr>
            <p:cNvPr id="23" name="Shape 23"/>
            <p:cNvSpPr/>
            <p:nvPr/>
          </p:nvSpPr>
          <p:spPr>
            <a:xfrm>
              <a:off x="2343150" y="1131887"/>
              <a:ext cx="6800850" cy="147637"/>
            </a:xfrm>
            <a:prstGeom prst="rect">
              <a:avLst/>
            </a:prstGeom>
            <a:solidFill>
              <a:schemeClr val="dk2"/>
            </a:solidFill>
            <a:ln>
              <a:noFill/>
            </a:ln>
          </p:spPr>
          <p:txBody>
            <a:bodyPr wrap="square" lIns="91425" tIns="45700" rIns="91425" bIns="45700" anchor="ctr" anchorCtr="0">
              <a:noAutofit/>
            </a:bodyPr>
            <a:lstStyle/>
            <a:p>
              <a:pPr marL="0" lvl="0" indent="0">
                <a:spcBef>
                  <a:spcPts val="0"/>
                </a:spcBef>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04"/>
        <p:cNvGrpSpPr/>
        <p:nvPr/>
      </p:nvGrpSpPr>
      <p:grpSpPr>
        <a:xfrm>
          <a:off x="0" y="0"/>
          <a:ext cx="0" cy="0"/>
          <a:chOff x="0" y="0"/>
          <a:chExt cx="0" cy="0"/>
        </a:xfrm>
      </p:grpSpPr>
      <p:sp>
        <p:nvSpPr>
          <p:cNvPr id="605" name="Shape 605"/>
          <p:cNvSpPr txBox="1"/>
          <p:nvPr/>
        </p:nvSpPr>
        <p:spPr>
          <a:xfrm>
            <a:off x="2555875" y="260350"/>
            <a:ext cx="6324600" cy="5334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dk1"/>
              </a:buClr>
              <a:buFont typeface="Arial"/>
              <a:buNone/>
            </a:pPr>
            <a:r>
              <a:rPr lang="en-US" sz="2800" b="0" i="0" u="none" strike="noStrike" cap="none">
                <a:solidFill>
                  <a:schemeClr val="lt1"/>
                </a:solidFill>
                <a:latin typeface="Arial"/>
                <a:ea typeface="Arial"/>
                <a:cs typeface="Arial"/>
                <a:sym typeface="Arial"/>
              </a:rPr>
              <a:t>الفصل الأول: المفاهيم الأساسية لتقنية المعلومات</a:t>
            </a:r>
          </a:p>
        </p:txBody>
      </p:sp>
      <p:sp>
        <p:nvSpPr>
          <p:cNvPr id="606" name="Shape 606"/>
          <p:cNvSpPr/>
          <p:nvPr/>
        </p:nvSpPr>
        <p:spPr>
          <a:xfrm>
            <a:off x="1116012" y="2565400"/>
            <a:ext cx="6911975" cy="1511300"/>
          </a:xfrm>
          <a:prstGeom prst="roundRect">
            <a:avLst>
              <a:gd name="adj" fmla="val 10800"/>
            </a:avLst>
          </a:prstGeom>
          <a:gradFill>
            <a:gsLst>
              <a:gs pos="0">
                <a:schemeClr val="hlink"/>
              </a:gs>
              <a:gs pos="50000">
                <a:srgbClr val="F0023E"/>
              </a:gs>
              <a:gs pos="50000">
                <a:srgbClr val="F0023E"/>
              </a:gs>
              <a:gs pos="100000">
                <a:schemeClr val="hlink"/>
              </a:gs>
            </a:gsLst>
            <a:lin ang="10800000" scaled="0"/>
          </a:gradFill>
          <a:ln w="19050" cap="rnd" cmpd="sng">
            <a:solidFill>
              <a:schemeClr val="lt2"/>
            </a:solidFill>
            <a:prstDash val="solid"/>
            <a:miter lim="8000"/>
            <a:headEnd type="none" w="med" len="med"/>
            <a:tailEnd type="none" w="med" len="med"/>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4400" b="1" i="0" u="none" strike="noStrike" cap="none" dirty="0">
                <a:solidFill>
                  <a:schemeClr val="dk1"/>
                </a:solidFill>
                <a:latin typeface="Arial"/>
                <a:ea typeface="Arial"/>
                <a:cs typeface="Arial"/>
                <a:sym typeface="Arial"/>
              </a:rPr>
              <a:t> </a:t>
            </a:r>
            <a:r>
              <a:rPr lang="en-US" sz="4400" b="1" i="0" u="none" strike="noStrike" cap="none" dirty="0" err="1">
                <a:solidFill>
                  <a:schemeClr val="dk1"/>
                </a:solidFill>
                <a:latin typeface="Arial"/>
                <a:ea typeface="Arial"/>
                <a:cs typeface="Arial"/>
                <a:sym typeface="Arial"/>
              </a:rPr>
              <a:t>حماية</a:t>
            </a:r>
            <a:r>
              <a:rPr lang="en-US" sz="4400" b="1" i="0" u="none" strike="noStrike" cap="none" dirty="0">
                <a:solidFill>
                  <a:schemeClr val="dk1"/>
                </a:solidFill>
                <a:latin typeface="Arial"/>
                <a:ea typeface="Arial"/>
                <a:cs typeface="Arial"/>
                <a:sym typeface="Arial"/>
              </a:rPr>
              <a:t> </a:t>
            </a:r>
            <a:r>
              <a:rPr lang="en-US" sz="4400" b="1" i="0" u="none" strike="noStrike" cap="none" dirty="0" err="1">
                <a:solidFill>
                  <a:schemeClr val="dk1"/>
                </a:solidFill>
                <a:latin typeface="Arial"/>
                <a:ea typeface="Arial"/>
                <a:cs typeface="Arial"/>
                <a:sym typeface="Arial"/>
              </a:rPr>
              <a:t>تقنية</a:t>
            </a:r>
            <a:r>
              <a:rPr lang="en-US" sz="4400" b="1" i="0" u="none" strike="noStrike" cap="none" dirty="0">
                <a:solidFill>
                  <a:schemeClr val="dk1"/>
                </a:solidFill>
                <a:latin typeface="Arial"/>
                <a:ea typeface="Arial"/>
                <a:cs typeface="Arial"/>
                <a:sym typeface="Arial"/>
              </a:rPr>
              <a:t> </a:t>
            </a:r>
            <a:r>
              <a:rPr lang="en-US" sz="4400" b="1" i="0" u="none" strike="noStrike" cap="none" dirty="0" err="1">
                <a:solidFill>
                  <a:schemeClr val="dk1"/>
                </a:solidFill>
                <a:latin typeface="Arial"/>
                <a:ea typeface="Arial"/>
                <a:cs typeface="Arial"/>
                <a:sym typeface="Arial"/>
              </a:rPr>
              <a:t>المعلومات</a:t>
            </a:r>
            <a:endParaRPr lang="en-US" sz="44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58"/>
        <p:cNvGrpSpPr/>
        <p:nvPr/>
      </p:nvGrpSpPr>
      <p:grpSpPr>
        <a:xfrm>
          <a:off x="0" y="0"/>
          <a:ext cx="0" cy="0"/>
          <a:chOff x="0" y="0"/>
          <a:chExt cx="0" cy="0"/>
        </a:xfrm>
      </p:grpSpPr>
      <p:sp>
        <p:nvSpPr>
          <p:cNvPr id="659" name="Shape 659"/>
          <p:cNvSpPr txBox="1">
            <a:spLocks noGrp="1"/>
          </p:cNvSpPr>
          <p:nvPr>
            <p:ph type="body" idx="1"/>
          </p:nvPr>
        </p:nvSpPr>
        <p:spPr>
          <a:xfrm>
            <a:off x="301625" y="1341437"/>
            <a:ext cx="8662987" cy="4757737"/>
          </a:xfrm>
          <a:prstGeom prst="rect">
            <a:avLst/>
          </a:prstGeom>
          <a:noFill/>
          <a:ln>
            <a:noFill/>
          </a:ln>
        </p:spPr>
        <p:txBody>
          <a:bodyPr wrap="square" lIns="91425" tIns="45700" rIns="91425" bIns="45700" anchor="t" anchorCtr="0">
            <a:noAutofit/>
          </a:bodyPr>
          <a:lstStyle/>
          <a:p>
            <a:pPr marL="742950" marR="0" lvl="1" indent="-285750" algn="just" rtl="1">
              <a:lnSpc>
                <a:spcPct val="100000"/>
              </a:lnSpc>
              <a:spcBef>
                <a:spcPts val="400"/>
              </a:spcBef>
              <a:spcAft>
                <a:spcPts val="0"/>
              </a:spcAft>
              <a:buFont typeface="Arial"/>
              <a:buNone/>
            </a:pPr>
            <a:r>
              <a:rPr lang="en-US" sz="2000" b="1" i="0" u="none" strike="noStrike" cap="none">
                <a:solidFill>
                  <a:schemeClr val="hlink"/>
                </a:solidFill>
                <a:latin typeface="Arial"/>
                <a:ea typeface="Arial"/>
                <a:cs typeface="Arial"/>
                <a:sym typeface="Arial"/>
              </a:rPr>
              <a:t>الملكية ضمن الحدود التي ينص عليها القانون </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1143000" marR="0" lvl="2" indent="-228600" algn="just" rtl="1">
              <a:lnSpc>
                <a:spcPct val="100000"/>
              </a:lnSpc>
              <a:spcBef>
                <a:spcPts val="400"/>
              </a:spcBef>
              <a:spcAft>
                <a:spcPts val="0"/>
              </a:spcAft>
              <a:buSzPts val="2000"/>
              <a:buFont typeface="Arial"/>
              <a:buChar char="■"/>
            </a:pPr>
            <a:r>
              <a:rPr lang="en-US" sz="2000" b="0" i="0" u="none" strike="noStrike" cap="none">
                <a:solidFill>
                  <a:schemeClr val="dk1"/>
                </a:solidFill>
                <a:latin typeface="Arial"/>
                <a:ea typeface="Arial"/>
                <a:cs typeface="Arial"/>
                <a:sym typeface="Arial"/>
              </a:rPr>
              <a:t>برامج مجانية لا تحتاج أي ترخيص قبل الاستخدام مثل البرامج التي تحمل من الانترنت Freeware.</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1143000" marR="0" lvl="2" indent="-228600" algn="just" rtl="1">
              <a:lnSpc>
                <a:spcPct val="100000"/>
              </a:lnSpc>
              <a:spcBef>
                <a:spcPts val="400"/>
              </a:spcBef>
              <a:spcAft>
                <a:spcPts val="0"/>
              </a:spcAft>
              <a:buSzPts val="2000"/>
              <a:buFont typeface="Arial"/>
              <a:buChar char="■"/>
            </a:pPr>
            <a:r>
              <a:rPr lang="en-US" sz="2000" b="0" i="0" u="none" strike="noStrike" cap="none">
                <a:solidFill>
                  <a:schemeClr val="dk1"/>
                </a:solidFill>
                <a:latin typeface="Arial"/>
                <a:ea typeface="Arial"/>
                <a:cs typeface="Arial"/>
                <a:sym typeface="Arial"/>
              </a:rPr>
              <a:t>برامج تجربية (Shareware) غالبا ما تكون محدودة الإمكانيات أو المدة .</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1143000" marR="0" lvl="2" indent="-228600" algn="just" rtl="1">
              <a:lnSpc>
                <a:spcPct val="100000"/>
              </a:lnSpc>
              <a:spcBef>
                <a:spcPts val="400"/>
              </a:spcBef>
              <a:spcAft>
                <a:spcPts val="0"/>
              </a:spcAft>
              <a:buSzPts val="2000"/>
              <a:buFont typeface="Arial"/>
              <a:buChar char="■"/>
            </a:pPr>
            <a:r>
              <a:rPr lang="en-US" sz="2000" b="0" i="0" u="none" strike="noStrike" cap="none">
                <a:solidFill>
                  <a:schemeClr val="dk1"/>
                </a:solidFill>
                <a:latin typeface="Arial"/>
                <a:ea typeface="Arial"/>
                <a:cs typeface="Arial"/>
                <a:sym typeface="Arial"/>
              </a:rPr>
              <a:t>برامج غير مصرح بها إلا عن طريق شراء النسخه الأصلية:  تحتاج ترخيص قبل استخدامها أو نسخها  (EULA: End User License Agreements ) وهي تحتاج إلى عقد بين الناشر والمستخدم, ومفتاح المنتج (Product Key) .</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1143000" marR="0" lvl="2" indent="-228600" algn="just" rtl="1">
              <a:lnSpc>
                <a:spcPct val="100000"/>
              </a:lnSpc>
              <a:spcBef>
                <a:spcPts val="400"/>
              </a:spcBef>
              <a:spcAft>
                <a:spcPts val="0"/>
              </a:spcAft>
              <a:buFont typeface="Arial"/>
              <a:buNone/>
            </a:pPr>
            <a:r>
              <a:rPr lang="en-US" sz="2000" b="1" i="0" u="none" strike="noStrike" cap="none">
                <a:solidFill>
                  <a:schemeClr val="dk1"/>
                </a:solidFill>
                <a:latin typeface="Arial"/>
                <a:ea typeface="Arial"/>
                <a:cs typeface="Arial"/>
                <a:sym typeface="Arial"/>
              </a:rPr>
              <a:t>©  تستخدم للدلالة على ان حقوق ملكية المصنف محفوظه</a:t>
            </a:r>
          </a:p>
        </p:txBody>
      </p:sp>
      <p:sp>
        <p:nvSpPr>
          <p:cNvPr id="660" name="Shape 660"/>
          <p:cNvSpPr txBox="1"/>
          <p:nvPr/>
        </p:nvSpPr>
        <p:spPr>
          <a:xfrm>
            <a:off x="2484437" y="26035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dk1"/>
              </a:buClr>
              <a:buFont typeface="Arial"/>
              <a:buNone/>
            </a:pPr>
            <a:r>
              <a:rPr lang="en-US" sz="4000" b="0" i="0" u="none" strike="noStrike" cap="none">
                <a:solidFill>
                  <a:schemeClr val="lt1"/>
                </a:solidFill>
                <a:latin typeface="Arial"/>
                <a:ea typeface="Arial"/>
                <a:cs typeface="Arial"/>
                <a:sym typeface="Arial"/>
              </a:rPr>
              <a:t>حقوق النسخ </a:t>
            </a:r>
            <a:r>
              <a:rPr lang="en-US" sz="4000" b="1" i="0" u="none" strike="noStrike" cap="none">
                <a:solidFill>
                  <a:schemeClr val="lt1"/>
                </a:solidFill>
                <a:latin typeface="Arial"/>
                <a:ea typeface="Arial"/>
                <a:cs typeface="Arial"/>
                <a:sym typeface="Arial"/>
              </a:rPr>
              <a:t>©</a:t>
            </a:r>
            <a:r>
              <a:rPr lang="en-US" sz="4000" b="0" i="0" u="none" strike="noStrike" cap="none">
                <a:solidFill>
                  <a:schemeClr val="lt1"/>
                </a:solidFill>
                <a:latin typeface="Arial"/>
                <a:ea typeface="Arial"/>
                <a:cs typeface="Arial"/>
                <a:sym typeface="Arial"/>
              </a:rPr>
              <a:t> Copyright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64"/>
        <p:cNvGrpSpPr/>
        <p:nvPr/>
      </p:nvGrpSpPr>
      <p:grpSpPr>
        <a:xfrm>
          <a:off x="0" y="0"/>
          <a:ext cx="0" cy="0"/>
          <a:chOff x="0" y="0"/>
          <a:chExt cx="0" cy="0"/>
        </a:xfrm>
      </p:grpSpPr>
      <p:sp>
        <p:nvSpPr>
          <p:cNvPr id="665" name="Shape 665"/>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 النسخ الاحتياطي Backup</a:t>
            </a:r>
          </a:p>
        </p:txBody>
      </p:sp>
      <p:sp>
        <p:nvSpPr>
          <p:cNvPr id="666" name="Shape 666"/>
          <p:cNvSpPr txBox="1">
            <a:spLocks noGrp="1"/>
          </p:cNvSpPr>
          <p:nvPr>
            <p:ph type="body" idx="1"/>
          </p:nvPr>
        </p:nvSpPr>
        <p:spPr>
          <a:xfrm>
            <a:off x="468312" y="1628775"/>
            <a:ext cx="8229600" cy="502602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560"/>
              </a:spcBef>
              <a:spcAft>
                <a:spcPts val="0"/>
              </a:spcAft>
              <a:buClr>
                <a:schemeClr val="dk1"/>
              </a:buClr>
              <a:buFont typeface="Arial"/>
              <a:buNone/>
            </a:pPr>
            <a:r>
              <a:rPr lang="en-US" sz="2800" b="1" i="0" u="none" strike="noStrike" cap="none">
                <a:solidFill>
                  <a:schemeClr val="hlink"/>
                </a:solidFill>
                <a:latin typeface="Arial"/>
                <a:ea typeface="Arial"/>
                <a:cs typeface="Arial"/>
                <a:sym typeface="Arial"/>
              </a:rPr>
              <a:t>لماذا يجب تخزين النسخ الاحتياطية من البيانات بعيدًا عن الحاسوب؟</a:t>
            </a:r>
          </a:p>
          <a:p>
            <a:pPr marL="0" marR="0" lvl="0" indent="0" algn="r" rtl="1">
              <a:lnSpc>
                <a:spcPct val="100000"/>
              </a:lnSpc>
              <a:spcBef>
                <a:spcPts val="560"/>
              </a:spcBef>
              <a:spcAft>
                <a:spcPts val="0"/>
              </a:spcAft>
              <a:buClr>
                <a:schemeClr val="dk1"/>
              </a:buClr>
              <a:buFont typeface="Arial"/>
              <a:buNone/>
            </a:pPr>
            <a:r>
              <a:rPr lang="en-US" sz="2800" b="0" i="0" u="none" strike="noStrike" cap="none">
                <a:solidFill>
                  <a:schemeClr val="dk1"/>
                </a:solidFill>
                <a:latin typeface="Arial"/>
                <a:ea typeface="Arial"/>
                <a:cs typeface="Arial"/>
                <a:sym typeface="Arial"/>
              </a:rPr>
              <a:t> </a:t>
            </a:r>
          </a:p>
          <a:p>
            <a:pPr marL="0" marR="0" lvl="0" indent="0" algn="r" rtl="1">
              <a:lnSpc>
                <a:spcPct val="100000"/>
              </a:lnSpc>
              <a:spcBef>
                <a:spcPts val="560"/>
              </a:spcBef>
              <a:spcAft>
                <a:spcPts val="0"/>
              </a:spcAft>
              <a:buClr>
                <a:schemeClr val="dk1"/>
              </a:buClr>
              <a:buFont typeface="Arial"/>
              <a:buNone/>
            </a:pPr>
            <a:r>
              <a:rPr lang="en-US" sz="2800" b="0" i="0" u="none" strike="noStrike" cap="none">
                <a:solidFill>
                  <a:schemeClr val="dk1"/>
                </a:solidFill>
                <a:latin typeface="Arial"/>
                <a:ea typeface="Arial"/>
                <a:cs typeface="Arial"/>
                <a:sym typeface="Arial"/>
              </a:rPr>
              <a:t>إن أهم شيء تقوم بتخزينه على الحاسوب هي المعلومات. فعادةً ما تمثل محتويات القرص الصلب خلاصة سنوات من العمل. فإذا توقف القرص الصلب عن العمل، من الممكن أن تفقد كل هذا المجهود. ولذلك، من الواجب عليك إنشاء نسخ احتياطية من المعلومات المخزنة على الحاسوب.</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70"/>
        <p:cNvGrpSpPr/>
        <p:nvPr/>
      </p:nvGrpSpPr>
      <p:grpSpPr>
        <a:xfrm>
          <a:off x="0" y="0"/>
          <a:ext cx="0" cy="0"/>
          <a:chOff x="0" y="0"/>
          <a:chExt cx="0" cy="0"/>
        </a:xfrm>
      </p:grpSpPr>
      <p:sp>
        <p:nvSpPr>
          <p:cNvPr id="671" name="Shape 671"/>
          <p:cNvSpPr txBox="1">
            <a:spLocks noGrp="1"/>
          </p:cNvSpPr>
          <p:nvPr>
            <p:ph type="body" id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90000"/>
              </a:lnSpc>
              <a:spcBef>
                <a:spcPts val="480"/>
              </a:spcBef>
              <a:spcAft>
                <a:spcPts val="0"/>
              </a:spcAft>
              <a:buClr>
                <a:schemeClr val="dk1"/>
              </a:buClr>
              <a:buFont typeface="Arial"/>
              <a:buNone/>
            </a:pPr>
            <a:r>
              <a:rPr lang="en-US" sz="2400" b="1" i="0" u="none" strike="noStrike" cap="none">
                <a:solidFill>
                  <a:schemeClr val="hlink"/>
                </a:solidFill>
                <a:latin typeface="Arial"/>
                <a:ea typeface="Arial"/>
                <a:cs typeface="Arial"/>
                <a:sym typeface="Arial"/>
              </a:rPr>
              <a:t>الهدف من النسخ الاحتياطي لملفات الكمبيوتر إلى أجهزة التخزين المتحركة :</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90000"/>
              </a:lnSpc>
              <a:spcBef>
                <a:spcPts val="48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لا معنى لعمل نسخ احتياطية من البيانات والإبقاء عليها بالقرب من الحاسوب. فإذا قام أحد الأشخاص بسرقة الحاسوب الذي تعمل عليه، فمن المتوقع أن يستولي أيضًا على النسخ الاحتياطية التي قمت بها وإذا حدث حريق، ستفقد أيضًا هذه النسخ إذا كنت تحفظها في مكان بالقرب من الحاسوب. </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90000"/>
              </a:lnSpc>
              <a:spcBef>
                <a:spcPts val="48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ولذلك، يجب عليك تخزين النسخ الاحتياطية في مكان آمن بعيد عن الحاسوب. على الأقل، يجب أن تفكر في وضعها في خزانة مضادة للحريق، لحمايتها من خطر الحريق. </a:t>
            </a:r>
          </a:p>
          <a:p>
            <a:pPr marL="0" marR="0" lvl="0" indent="0" algn="r" rtl="1">
              <a:lnSpc>
                <a:spcPct val="90000"/>
              </a:lnSpc>
              <a:spcBef>
                <a:spcPts val="480"/>
              </a:spcBef>
              <a:spcAft>
                <a:spcPts val="0"/>
              </a:spcAft>
              <a:buClr>
                <a:schemeClr val="dk1"/>
              </a:buClr>
              <a:buFont typeface="Arial"/>
              <a:buNone/>
            </a:pPr>
            <a:r>
              <a:rPr lang="en-US" sz="3200" b="0" i="0" u="none" strike="noStrike" cap="none">
                <a:solidFill>
                  <a:schemeClr val="dk1"/>
                </a:solidFill>
                <a:latin typeface="Arial"/>
                <a:ea typeface="Arial"/>
                <a:cs typeface="Arial"/>
                <a:sym typeface="Arial"/>
              </a:rPr>
              <a:t/>
            </a:r>
            <a:br>
              <a:rPr lang="en-US" sz="3200" b="0" i="0" u="none" strike="noStrike" cap="none">
                <a:solidFill>
                  <a:schemeClr val="dk1"/>
                </a:solidFill>
                <a:latin typeface="Arial"/>
                <a:ea typeface="Arial"/>
                <a:cs typeface="Arial"/>
                <a:sym typeface="Arial"/>
              </a:rPr>
            </a:br>
            <a:r>
              <a:rPr lang="en-US" sz="2400" b="0" i="0" u="none" strike="noStrike" cap="none">
                <a:solidFill>
                  <a:schemeClr val="dk1"/>
                </a:solidFill>
                <a:latin typeface="Arial"/>
                <a:ea typeface="Arial"/>
                <a:cs typeface="Arial"/>
                <a:sym typeface="Arial"/>
              </a:rPr>
              <a:t>.</a:t>
            </a:r>
          </a:p>
        </p:txBody>
      </p:sp>
      <p:sp>
        <p:nvSpPr>
          <p:cNvPr id="672" name="Shape 672"/>
          <p:cNvSpPr txBox="1"/>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dk1"/>
              </a:buClr>
              <a:buFont typeface="Arial"/>
              <a:buNone/>
            </a:pPr>
            <a:r>
              <a:rPr lang="en-US" sz="4000" b="0" i="0" u="none" strike="noStrike" cap="none">
                <a:solidFill>
                  <a:schemeClr val="lt1"/>
                </a:solidFill>
                <a:latin typeface="Arial"/>
                <a:ea typeface="Arial"/>
                <a:cs typeface="Arial"/>
                <a:sym typeface="Arial"/>
              </a:rPr>
              <a:t>* النسخ الاحتياطي Backup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76"/>
        <p:cNvGrpSpPr/>
        <p:nvPr/>
      </p:nvGrpSpPr>
      <p:grpSpPr>
        <a:xfrm>
          <a:off x="0" y="0"/>
          <a:ext cx="0" cy="0"/>
          <a:chOff x="0" y="0"/>
          <a:chExt cx="0" cy="0"/>
        </a:xfrm>
      </p:grpSpPr>
      <p:sp>
        <p:nvSpPr>
          <p:cNvPr id="677" name="Shape 677"/>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 أنواع النسخ الاحتياطي</a:t>
            </a:r>
          </a:p>
        </p:txBody>
      </p:sp>
      <p:sp>
        <p:nvSpPr>
          <p:cNvPr id="678" name="Shape 678"/>
          <p:cNvSpPr txBox="1">
            <a:spLocks noGrp="1"/>
          </p:cNvSpPr>
          <p:nvPr>
            <p:ph type="body" idx="1"/>
          </p:nvPr>
        </p:nvSpPr>
        <p:spPr>
          <a:xfrm>
            <a:off x="468312" y="1484312"/>
            <a:ext cx="8229600" cy="5026025"/>
          </a:xfrm>
          <a:prstGeom prst="rect">
            <a:avLst/>
          </a:prstGeom>
          <a:noFill/>
          <a:ln>
            <a:noFill/>
          </a:ln>
        </p:spPr>
        <p:txBody>
          <a:bodyPr wrap="square" lIns="91425" tIns="45700" rIns="91425" bIns="45700" anchor="t" anchorCtr="0">
            <a:noAutofit/>
          </a:bodyPr>
          <a:lstStyle/>
          <a:p>
            <a:pPr marL="0" marR="0" lvl="0" indent="0" algn="r" rtl="1">
              <a:lnSpc>
                <a:spcPct val="90000"/>
              </a:lnSpc>
              <a:spcBef>
                <a:spcPts val="480"/>
              </a:spcBef>
              <a:spcAft>
                <a:spcPts val="0"/>
              </a:spcAft>
              <a:buClr>
                <a:schemeClr val="dk1"/>
              </a:buClr>
              <a:buFont typeface="Arial"/>
              <a:buNone/>
            </a:pPr>
            <a:r>
              <a:rPr lang="en-US" sz="2400" b="1" i="0" u="none" strike="noStrike" cap="none">
                <a:solidFill>
                  <a:schemeClr val="hlink"/>
                </a:solidFill>
                <a:latin typeface="Arial"/>
                <a:ea typeface="Arial"/>
                <a:cs typeface="Arial"/>
                <a:sym typeface="Arial"/>
              </a:rPr>
              <a:t>النسخ الاحتياطي الكامل في مقابل النسخ الاحتياطي التزايدي:</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90000"/>
              </a:lnSpc>
              <a:spcBef>
                <a:spcPts val="48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إن النسخ الاحتياطي الكامل يعني أنك تقوم بنسخ كل البيانات الموجودة على الحاسوب الخاص بك احتياطيا ولكن من الممكن أن تأخذ هذه العملية وقتاً طويلاً إذا احتوى الحاسوب الذي تعمل عليه على كم كبير من البيانات.</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90000"/>
              </a:lnSpc>
              <a:spcBef>
                <a:spcPts val="48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أما النسخ الاحتياطي التزايدي، فيعني أنك تقوم مرة أسبوعيًا بنسخ كل بياناتك احتياطيا، وتقوم أيضا في نهاية كل يوم بنسخ الملفات حديثة الإنشاء أو التعديل احتياطيًا، وذلك لتوفير الوقت وحماية البيانات. </a:t>
            </a:r>
            <a:r>
              <a:rPr lang="en-US" sz="2400" b="0" i="0" u="sng" strike="noStrike" cap="none">
                <a:solidFill>
                  <a:schemeClr val="dk1"/>
                </a:solidFill>
                <a:latin typeface="Arial"/>
                <a:ea typeface="Arial"/>
                <a:cs typeface="Arial"/>
                <a:sym typeface="Arial"/>
              </a:rPr>
              <a:t>وإذا استخدمت برنامج نسخ احتياطي مناسب، ستكون هذه العملية تلقائية وسيكون عليك فقط الاختيار بين النسخ الاحتياطي الكامل والتزايدي</a:t>
            </a:r>
            <a:r>
              <a:rPr lang="en-US" sz="2400" b="0" i="0" u="none" strike="noStrike" cap="none">
                <a:solidFill>
                  <a:schemeClr val="dk1"/>
                </a:solidFill>
                <a:latin typeface="Arial"/>
                <a:ea typeface="Arial"/>
                <a:cs typeface="Arial"/>
                <a:sym typeface="Arial"/>
              </a:rPr>
              <a:t>.</a:t>
            </a:r>
            <a:br>
              <a:rPr lang="en-US" sz="2400" b="0" i="0" u="none" strike="noStrike" cap="none">
                <a:solidFill>
                  <a:schemeClr val="dk1"/>
                </a:solidFill>
                <a:latin typeface="Arial"/>
                <a:ea typeface="Arial"/>
                <a:cs typeface="Arial"/>
                <a:sym typeface="Arial"/>
              </a:rPr>
            </a:br>
            <a:endParaRPr lang="en-US" sz="2400" b="0" i="0" u="none" strike="noStrike" cap="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82"/>
        <p:cNvGrpSpPr/>
        <p:nvPr/>
      </p:nvGrpSpPr>
      <p:grpSpPr>
        <a:xfrm>
          <a:off x="0" y="0"/>
          <a:ext cx="0" cy="0"/>
          <a:chOff x="0" y="0"/>
          <a:chExt cx="0" cy="0"/>
        </a:xfrm>
      </p:grpSpPr>
      <p:sp>
        <p:nvSpPr>
          <p:cNvPr id="683" name="Shape 683"/>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 حماية الكمبيوتر من التطفل</a:t>
            </a:r>
          </a:p>
        </p:txBody>
      </p:sp>
      <p:sp>
        <p:nvSpPr>
          <p:cNvPr id="684" name="Shape 684"/>
          <p:cNvSpPr txBox="1">
            <a:spLocks noGrp="1"/>
          </p:cNvSpPr>
          <p:nvPr>
            <p:ph type="body" idx="1"/>
          </p:nvPr>
        </p:nvSpPr>
        <p:spPr>
          <a:xfrm>
            <a:off x="914400" y="1600200"/>
            <a:ext cx="7772400" cy="5029200"/>
          </a:xfrm>
          <a:prstGeom prst="rect">
            <a:avLst/>
          </a:prstGeom>
          <a:noFill/>
          <a:ln>
            <a:noFill/>
          </a:ln>
        </p:spPr>
        <p:txBody>
          <a:bodyPr wrap="square" lIns="91425" tIns="45700" rIns="91425" bIns="45700" anchor="t" anchorCtr="0">
            <a:noAutofit/>
          </a:bodyPr>
          <a:lstStyle/>
          <a:p>
            <a:pPr marL="0" marR="0" lvl="0" indent="0" algn="r" rtl="1">
              <a:lnSpc>
                <a:spcPct val="90000"/>
              </a:lnSpc>
              <a:spcBef>
                <a:spcPts val="520"/>
              </a:spcBef>
              <a:spcAft>
                <a:spcPts val="0"/>
              </a:spcAft>
              <a:buClr>
                <a:schemeClr val="dk1"/>
              </a:buClr>
              <a:buFont typeface="Arial"/>
              <a:buNone/>
            </a:pPr>
            <a:r>
              <a:rPr lang="en-US" sz="2400" b="1" i="0" u="none" strike="noStrike" cap="none">
                <a:solidFill>
                  <a:schemeClr val="hlink"/>
                </a:solidFill>
                <a:latin typeface="Arial"/>
                <a:ea typeface="Arial"/>
                <a:cs typeface="Arial"/>
                <a:sym typeface="Arial"/>
              </a:rPr>
              <a:t>كلمات المرور:</a:t>
            </a:r>
            <a:r>
              <a:rPr lang="en-US" sz="2600" b="1" i="0" u="none" strike="noStrike" cap="none">
                <a:solidFill>
                  <a:srgbClr val="7B1717"/>
                </a:solidFill>
                <a:latin typeface="Arial"/>
                <a:ea typeface="Arial"/>
                <a:cs typeface="Arial"/>
                <a:sym typeface="Arial"/>
              </a:rPr>
              <a:t> </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90000"/>
              </a:lnSpc>
              <a:spcBef>
                <a:spcPts val="48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حماية الحاسوب من خلال كلمة المرورPassword: يمكنك إعداد (وضع) كلمة مرور يتم استخدامها عند بدء تشغيل الحاسوب. ولهذا النوع من كلمات المرور ميزة وهي أن الحاسوب لن يتم تشغيله إلا إذا تم إدخال كلمة المرور الصحيحة. وهذا يعني أنه لا يمكن لأي شخص غيرك العبث بالحاسوب الخاص بك وإدخال فيروس للإضرار به.</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90000"/>
              </a:lnSpc>
              <a:spcBef>
                <a:spcPts val="48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يجب اختيار كلمة السر بحيث تكون </a:t>
            </a:r>
            <a:r>
              <a:rPr lang="en-US" sz="2400" b="1" i="0" u="none" strike="noStrike" cap="none">
                <a:solidFill>
                  <a:schemeClr val="dk1"/>
                </a:solidFill>
                <a:latin typeface="Arial"/>
                <a:ea typeface="Arial"/>
                <a:cs typeface="Arial"/>
                <a:sym typeface="Arial"/>
              </a:rPr>
              <a:t>دمج للأرقام و الحروف مع بعض</a:t>
            </a:r>
            <a:r>
              <a:rPr lang="en-US" sz="2400" b="0" i="0" u="none" strike="noStrike" cap="none">
                <a:solidFill>
                  <a:schemeClr val="dk1"/>
                </a:solidFill>
                <a:latin typeface="Arial"/>
                <a:ea typeface="Arial"/>
                <a:cs typeface="Arial"/>
                <a:sym typeface="Arial"/>
              </a:rPr>
              <a:t> و أن تكون </a:t>
            </a:r>
            <a:r>
              <a:rPr lang="en-US" sz="2400" b="1" i="0" u="none" strike="noStrike" cap="none">
                <a:solidFill>
                  <a:schemeClr val="dk1"/>
                </a:solidFill>
                <a:latin typeface="Arial"/>
                <a:ea typeface="Arial"/>
                <a:cs typeface="Arial"/>
                <a:sym typeface="Arial"/>
              </a:rPr>
              <a:t>غير متوقعة أو غير متصلة بمعلومات المستخدم</a:t>
            </a:r>
            <a:r>
              <a:rPr lang="en-US" sz="2400" b="0" i="0" u="none" strike="noStrike" cap="none">
                <a:solidFill>
                  <a:schemeClr val="dk1"/>
                </a:solidFill>
                <a:latin typeface="Arial"/>
                <a:ea typeface="Arial"/>
                <a:cs typeface="Arial"/>
                <a:sym typeface="Arial"/>
              </a:rPr>
              <a:t> حتى لا يمكن التنبؤ بها.</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88"/>
        <p:cNvGrpSpPr/>
        <p:nvPr/>
      </p:nvGrpSpPr>
      <p:grpSpPr>
        <a:xfrm>
          <a:off x="0" y="0"/>
          <a:ext cx="0" cy="0"/>
          <a:chOff x="0" y="0"/>
          <a:chExt cx="0" cy="0"/>
        </a:xfrm>
      </p:grpSpPr>
      <p:sp>
        <p:nvSpPr>
          <p:cNvPr id="689" name="Shape 689"/>
          <p:cNvSpPr txBox="1">
            <a:spLocks noGrp="1"/>
          </p:cNvSpPr>
          <p:nvPr>
            <p:ph type="body" idx="1"/>
          </p:nvPr>
        </p:nvSpPr>
        <p:spPr>
          <a:xfrm>
            <a:off x="468312" y="1557337"/>
            <a:ext cx="8229600" cy="502602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إذا كان للحاسوب الذي تعمل عليه كلمة مرور تمنع المستخدمين الآخرين من الوصول إليه، يجب ألا تخبر أي شخص بهذه الكلمة.</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10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 وألا تكتب كلمة المرور على </a:t>
            </a:r>
            <a:r>
              <a:rPr lang="en-US" sz="2400" b="1" i="0" u="none" strike="noStrike" cap="none">
                <a:solidFill>
                  <a:schemeClr val="dk1"/>
                </a:solidFill>
                <a:latin typeface="Arial"/>
                <a:ea typeface="Arial"/>
                <a:cs typeface="Arial"/>
                <a:sym typeface="Arial"/>
              </a:rPr>
              <a:t>بطاقة وتلصقها بالقرب من الشاشة</a:t>
            </a:r>
            <a:r>
              <a:rPr lang="en-US" sz="2400" b="0" i="0" u="none" strike="noStrike" cap="none">
                <a:solidFill>
                  <a:schemeClr val="dk1"/>
                </a:solidFill>
                <a:latin typeface="Arial"/>
                <a:ea typeface="Arial"/>
                <a:cs typeface="Arial"/>
                <a:sym typeface="Arial"/>
              </a:rPr>
              <a:t> واحذر من أن تخفي كل كلمات المرور التابعة لك </a:t>
            </a:r>
            <a:r>
              <a:rPr lang="en-US" sz="2400" b="1" i="0" u="none" strike="noStrike" cap="none">
                <a:solidFill>
                  <a:schemeClr val="dk1"/>
                </a:solidFill>
                <a:latin typeface="Arial"/>
                <a:ea typeface="Arial"/>
                <a:cs typeface="Arial"/>
                <a:sym typeface="Arial"/>
              </a:rPr>
              <a:t>أسفل المكتب</a:t>
            </a:r>
            <a:r>
              <a:rPr lang="en-US" sz="2400" b="0" i="0" u="none" strike="noStrike" cap="none">
                <a:solidFill>
                  <a:schemeClr val="dk1"/>
                </a:solidFill>
                <a:latin typeface="Arial"/>
                <a:ea typeface="Arial"/>
                <a:cs typeface="Arial"/>
                <a:sym typeface="Arial"/>
              </a:rPr>
              <a:t> الذي تعمل عليه (فهذا هو أول مكان يبحث فيه أغلب الأشخاص الذين يحاولون اقتحام الحاسوب الخاص بك).</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10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 ويجب عليك ألا تنسى كلمات المرور الخاصة بك؛ ففي حالات كثيرة، لا يمكن استعادة البيانات إذا فقدت كلمة المرور.</a:t>
            </a:r>
          </a:p>
        </p:txBody>
      </p:sp>
      <p:sp>
        <p:nvSpPr>
          <p:cNvPr id="690" name="Shape 690"/>
          <p:cNvSpPr txBox="1"/>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dk1"/>
              </a:buClr>
              <a:buFont typeface="Arial"/>
              <a:buNone/>
            </a:pPr>
            <a:r>
              <a:rPr lang="en-US" sz="4000" b="0" i="0" u="none" strike="noStrike" cap="none">
                <a:solidFill>
                  <a:schemeClr val="lt1"/>
                </a:solidFill>
                <a:latin typeface="Arial"/>
                <a:ea typeface="Arial"/>
                <a:cs typeface="Arial"/>
                <a:sym typeface="Arial"/>
              </a:rPr>
              <a:t>* حماية الكمبيوتر من التطفل</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94"/>
        <p:cNvGrpSpPr/>
        <p:nvPr/>
      </p:nvGrpSpPr>
      <p:grpSpPr>
        <a:xfrm>
          <a:off x="0" y="0"/>
          <a:ext cx="0" cy="0"/>
          <a:chOff x="0" y="0"/>
          <a:chExt cx="0" cy="0"/>
        </a:xfrm>
      </p:grpSpPr>
      <p:sp>
        <p:nvSpPr>
          <p:cNvPr id="695" name="Shape 695"/>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2800" b="0" i="0" u="none" strike="noStrike" cap="none">
                <a:solidFill>
                  <a:schemeClr val="lt1"/>
                </a:solidFill>
                <a:latin typeface="Arial"/>
                <a:ea typeface="Arial"/>
                <a:cs typeface="Arial"/>
                <a:sym typeface="Arial"/>
              </a:rPr>
              <a:t>* ماذا يحدث لبياناتك و ملفاتك إذا كان هناك انقطاع في التيار الكهربائي</a:t>
            </a:r>
          </a:p>
        </p:txBody>
      </p:sp>
      <p:sp>
        <p:nvSpPr>
          <p:cNvPr id="696" name="Shape 696"/>
          <p:cNvSpPr txBox="1">
            <a:spLocks noGrp="1"/>
          </p:cNvSpPr>
          <p:nvPr>
            <p:ph type="body" id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342900" algn="r" rtl="1">
              <a:lnSpc>
                <a:spcPct val="90000"/>
              </a:lnSpc>
              <a:spcBef>
                <a:spcPts val="480"/>
              </a:spcBef>
              <a:spcAft>
                <a:spcPts val="0"/>
              </a:spcAft>
              <a:buClr>
                <a:schemeClr val="dk1"/>
              </a:buClr>
              <a:buFont typeface="Arial"/>
              <a:buNone/>
            </a:pPr>
            <a:r>
              <a:rPr lang="en-US" sz="2400" b="1" i="0" u="none" strike="noStrike" cap="none">
                <a:solidFill>
                  <a:schemeClr val="hlink"/>
                </a:solidFill>
                <a:latin typeface="Arial"/>
                <a:ea typeface="Arial"/>
                <a:cs typeface="Arial"/>
                <a:sym typeface="Arial"/>
              </a:rPr>
              <a:t>أهمية إيقاف تشغيل الحاسوب بشكل صحيح</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342900" algn="r" rtl="1">
              <a:lnSpc>
                <a:spcPct val="90000"/>
              </a:lnSpc>
              <a:spcBef>
                <a:spcPts val="560"/>
              </a:spcBef>
              <a:spcAft>
                <a:spcPts val="0"/>
              </a:spcAft>
              <a:buClr>
                <a:srgbClr val="7B1717"/>
              </a:buClr>
              <a:buSzPts val="1700"/>
              <a:buFont typeface="Arial"/>
              <a:buChar char="●"/>
            </a:pPr>
            <a:r>
              <a:rPr lang="en-US" sz="2800" b="0" i="0" u="none" strike="noStrike" cap="none">
                <a:solidFill>
                  <a:schemeClr val="dk1"/>
                </a:solidFill>
                <a:latin typeface="Arial"/>
                <a:ea typeface="Arial"/>
                <a:cs typeface="Arial"/>
                <a:sym typeface="Arial"/>
              </a:rPr>
              <a:t> </a:t>
            </a:r>
            <a:r>
              <a:rPr lang="en-US" sz="2400" b="0" i="0" u="none" strike="noStrike" cap="none">
                <a:solidFill>
                  <a:schemeClr val="dk1"/>
                </a:solidFill>
                <a:latin typeface="Arial"/>
                <a:ea typeface="Arial"/>
                <a:cs typeface="Arial"/>
                <a:sym typeface="Arial"/>
              </a:rPr>
              <a:t>إذا كنت تعمل على حاسوب يعتمد على نظام ويندوز، فمن المهم أن تتذكر أنك قد تفقد البيانات إذا قمت بإغلاق الحاسوب بشكل غير صحيح أو إغلاقه فجأة بسبب انقطاع التيار الكهربائي. ولكي تتجنب هذا، يجب أن تقوم بحفظ عملك بشكل منتظم. وتشتمل الكثير من البرامج على إمكانية حفظ عملك تلقائيًا، على سبيل المثال: كل عشر دقائق (أو أية فترة زمنية تحددها).</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342900" algn="r" rtl="1">
              <a:lnSpc>
                <a:spcPct val="90000"/>
              </a:lnSpc>
              <a:spcBef>
                <a:spcPts val="480"/>
              </a:spcBef>
              <a:spcAft>
                <a:spcPts val="0"/>
              </a:spcAft>
              <a:buClr>
                <a:srgbClr val="7B1717"/>
              </a:buClr>
              <a:buSzPts val="1450"/>
              <a:buFont typeface="Arial"/>
              <a:buChar char="●"/>
            </a:pPr>
            <a:r>
              <a:rPr lang="en-US" sz="2400" b="0" i="0" u="none" strike="noStrike" cap="none">
                <a:solidFill>
                  <a:schemeClr val="dk1"/>
                </a:solidFill>
                <a:latin typeface="Arial"/>
                <a:ea typeface="Arial"/>
                <a:cs typeface="Arial"/>
                <a:sym typeface="Arial"/>
              </a:rPr>
              <a:t>تقوم بعض نظم التشغيل ـ مثل الإصدارات التالية لويندوز 95 و NT ـ بصورة تلقائية بتحديد ما إذا كان قد تم إيقاف تشغيل الحاسوب بشكل صحيح أم لا في آخر مرة تم فيها استخدامه. وعند اكتشاف هذا، يتم تشغيل برنامج تصحيحي (Recovery) خاص لإصلاح أي ضرر حدث بسبب انقطاع التيار الكهربائي.</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00"/>
        <p:cNvGrpSpPr/>
        <p:nvPr/>
      </p:nvGrpSpPr>
      <p:grpSpPr>
        <a:xfrm>
          <a:off x="0" y="0"/>
          <a:ext cx="0" cy="0"/>
          <a:chOff x="0" y="0"/>
          <a:chExt cx="0" cy="0"/>
        </a:xfrm>
      </p:grpSpPr>
      <p:sp>
        <p:nvSpPr>
          <p:cNvPr id="701" name="Shape 701"/>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حماية و تأمين الحاسب الشخصي</a:t>
            </a:r>
          </a:p>
        </p:txBody>
      </p:sp>
      <p:sp>
        <p:nvSpPr>
          <p:cNvPr id="702" name="Shape 702"/>
          <p:cNvSpPr txBox="1">
            <a:spLocks noGrp="1"/>
          </p:cNvSpPr>
          <p:nvPr>
            <p:ph type="body" idx="1"/>
          </p:nvPr>
        </p:nvSpPr>
        <p:spPr>
          <a:xfrm>
            <a:off x="914400" y="1600200"/>
            <a:ext cx="7772400" cy="5029200"/>
          </a:xfrm>
          <a:prstGeom prst="rect">
            <a:avLst/>
          </a:prstGeom>
          <a:noFill/>
          <a:ln>
            <a:noFill/>
          </a:ln>
        </p:spPr>
        <p:txBody>
          <a:bodyPr wrap="square" lIns="91425" tIns="45700" rIns="91425" bIns="45700" anchor="t" anchorCtr="0">
            <a:noAutofit/>
          </a:bodyPr>
          <a:lstStyle/>
          <a:p>
            <a:pPr marL="0" marR="0" lvl="0" indent="457200" algn="r" rtl="1">
              <a:lnSpc>
                <a:spcPct val="100000"/>
              </a:lnSpc>
              <a:spcBef>
                <a:spcPts val="480"/>
              </a:spcBef>
              <a:spcAft>
                <a:spcPts val="0"/>
              </a:spcAft>
              <a:buClr>
                <a:srgbClr val="7B1717"/>
              </a:buClr>
              <a:buSzPts val="1450"/>
              <a:buFont typeface="Arial"/>
              <a:buChar char="●"/>
            </a:pPr>
            <a:r>
              <a:rPr lang="en-US" sz="2400" b="0" i="0" u="none" strike="noStrike" cap="none">
                <a:solidFill>
                  <a:schemeClr val="dk1"/>
                </a:solidFill>
                <a:latin typeface="Arial"/>
                <a:ea typeface="Arial"/>
                <a:cs typeface="Arial"/>
                <a:sym typeface="Arial"/>
              </a:rPr>
              <a:t>احتفظ بنسخة احتياطية من البرامج و البيانات مأخوذة على فترات متقاربة.</a:t>
            </a:r>
          </a:p>
          <a:p>
            <a:pPr marL="0" marR="0" lvl="0" indent="457200" algn="r" rtl="1">
              <a:lnSpc>
                <a:spcPct val="100000"/>
              </a:lnSpc>
              <a:spcBef>
                <a:spcPts val="480"/>
              </a:spcBef>
              <a:spcAft>
                <a:spcPts val="0"/>
              </a:spcAft>
              <a:buClr>
                <a:srgbClr val="7B1717"/>
              </a:buClr>
              <a:buSzPts val="1450"/>
              <a:buFont typeface="Arial"/>
              <a:buChar char="●"/>
            </a:pPr>
            <a:r>
              <a:rPr lang="en-US" sz="2400" b="0" i="0" u="none" strike="noStrike" cap="none">
                <a:solidFill>
                  <a:schemeClr val="dk1"/>
                </a:solidFill>
                <a:latin typeface="Arial"/>
                <a:ea typeface="Arial"/>
                <a:cs typeface="Arial"/>
                <a:sym typeface="Arial"/>
              </a:rPr>
              <a:t>احتفظ بهذه النسخ في مكان آمن بعيداً عن الحاسب الشخصي.</a:t>
            </a:r>
          </a:p>
          <a:p>
            <a:pPr marL="0" marR="0" lvl="0" indent="457200" algn="r" rtl="1">
              <a:lnSpc>
                <a:spcPct val="100000"/>
              </a:lnSpc>
              <a:spcBef>
                <a:spcPts val="480"/>
              </a:spcBef>
              <a:spcAft>
                <a:spcPts val="0"/>
              </a:spcAft>
              <a:buClr>
                <a:srgbClr val="7B1717"/>
              </a:buClr>
              <a:buSzPts val="1450"/>
              <a:buFont typeface="Arial"/>
              <a:buChar char="●"/>
            </a:pPr>
            <a:r>
              <a:rPr lang="en-US" sz="2400" b="0" i="0" u="none" strike="noStrike" cap="none">
                <a:solidFill>
                  <a:schemeClr val="dk1"/>
                </a:solidFill>
                <a:latin typeface="Arial"/>
                <a:ea typeface="Arial"/>
                <a:cs typeface="Arial"/>
                <a:sym typeface="Arial"/>
              </a:rPr>
              <a:t>احتفظ بسرية كلمة المرور و قم بتغييرها من وقت لآخر.</a:t>
            </a:r>
          </a:p>
          <a:p>
            <a:pPr marL="0" marR="0" lvl="0" indent="457200" algn="r" rtl="1">
              <a:lnSpc>
                <a:spcPct val="100000"/>
              </a:lnSpc>
              <a:spcBef>
                <a:spcPts val="480"/>
              </a:spcBef>
              <a:spcAft>
                <a:spcPts val="0"/>
              </a:spcAft>
              <a:buClr>
                <a:srgbClr val="7B1717"/>
              </a:buClr>
              <a:buSzPts val="1450"/>
              <a:buFont typeface="Arial"/>
              <a:buChar char="●"/>
            </a:pPr>
            <a:r>
              <a:rPr lang="en-US" sz="2400" b="0" i="0" u="none" strike="noStrike" cap="none">
                <a:solidFill>
                  <a:schemeClr val="dk1"/>
                </a:solidFill>
                <a:latin typeface="Arial"/>
                <a:ea typeface="Arial"/>
                <a:cs typeface="Arial"/>
                <a:sym typeface="Arial"/>
              </a:rPr>
              <a:t>لا تترك البيانات معروضة على الشاشة و تغادر المكان.</a:t>
            </a:r>
          </a:p>
          <a:p>
            <a:pPr marL="0" marR="0" lvl="0" indent="457200" algn="r" rtl="1">
              <a:lnSpc>
                <a:spcPct val="100000"/>
              </a:lnSpc>
              <a:spcBef>
                <a:spcPts val="480"/>
              </a:spcBef>
              <a:spcAft>
                <a:spcPts val="0"/>
              </a:spcAft>
              <a:buClr>
                <a:srgbClr val="7B1717"/>
              </a:buClr>
              <a:buSzPts val="1450"/>
              <a:buFont typeface="Arial"/>
              <a:buChar char="●"/>
            </a:pPr>
            <a:r>
              <a:rPr lang="en-US" sz="2400" b="0" i="0" u="none" strike="noStrike" cap="none">
                <a:solidFill>
                  <a:schemeClr val="dk1"/>
                </a:solidFill>
                <a:latin typeface="Arial"/>
                <a:ea typeface="Arial"/>
                <a:cs typeface="Arial"/>
                <a:sym typeface="Arial"/>
              </a:rPr>
              <a:t>أغلق الجهاز قبل أن تترك مكانك أمامه.</a:t>
            </a:r>
          </a:p>
          <a:p>
            <a:pPr marL="0" marR="0" lvl="0" indent="457200" algn="r" rtl="1">
              <a:lnSpc>
                <a:spcPct val="100000"/>
              </a:lnSpc>
              <a:spcBef>
                <a:spcPts val="480"/>
              </a:spcBef>
              <a:spcAft>
                <a:spcPts val="0"/>
              </a:spcAft>
              <a:buClr>
                <a:srgbClr val="7B1717"/>
              </a:buClr>
              <a:buSzPts val="1450"/>
              <a:buFont typeface="Arial"/>
              <a:buChar char="●"/>
            </a:pPr>
            <a:r>
              <a:rPr lang="en-US" sz="2400" b="0" i="0" u="none" strike="noStrike" cap="none">
                <a:solidFill>
                  <a:schemeClr val="dk1"/>
                </a:solidFill>
                <a:latin typeface="Arial"/>
                <a:ea typeface="Arial"/>
                <a:cs typeface="Arial"/>
                <a:sym typeface="Arial"/>
              </a:rPr>
              <a:t>احتفظ لديك بالرقم المتسلسل للجهاز و للقرص الصلب.</a:t>
            </a:r>
          </a:p>
          <a:p>
            <a:pPr marL="0" marR="0" lvl="0" indent="457200" algn="r" rtl="1">
              <a:lnSpc>
                <a:spcPct val="100000"/>
              </a:lnSpc>
              <a:spcBef>
                <a:spcPts val="480"/>
              </a:spcBef>
              <a:spcAft>
                <a:spcPts val="0"/>
              </a:spcAft>
              <a:buClr>
                <a:srgbClr val="7B1717"/>
              </a:buClr>
              <a:buSzPts val="1450"/>
              <a:buFont typeface="Arial"/>
              <a:buChar char="●"/>
            </a:pPr>
            <a:r>
              <a:rPr lang="en-US" sz="2400" b="0" i="0" u="none" strike="noStrike" cap="none">
                <a:solidFill>
                  <a:schemeClr val="dk1"/>
                </a:solidFill>
                <a:latin typeface="Arial"/>
                <a:ea typeface="Arial"/>
                <a:cs typeface="Arial"/>
                <a:sym typeface="Arial"/>
              </a:rPr>
              <a:t>لا تقم بتحميل أي بيانات شخصية دون التنسيق مع مسؤول أمن المعلومات.</a:t>
            </a:r>
          </a:p>
          <a:p>
            <a:pPr marL="0" marR="0" lvl="0" indent="457200" algn="r" rtl="1">
              <a:lnSpc>
                <a:spcPct val="100000"/>
              </a:lnSpc>
              <a:spcBef>
                <a:spcPts val="480"/>
              </a:spcBef>
              <a:spcAft>
                <a:spcPts val="0"/>
              </a:spcAft>
              <a:buClr>
                <a:srgbClr val="7B1717"/>
              </a:buClr>
              <a:buSzPts val="1450"/>
              <a:buFont typeface="Arial"/>
              <a:buChar char="●"/>
            </a:pPr>
            <a:r>
              <a:rPr lang="en-US" sz="2400" b="0" i="0" u="none" strike="noStrike" cap="none">
                <a:solidFill>
                  <a:schemeClr val="dk1"/>
                </a:solidFill>
                <a:latin typeface="Arial"/>
                <a:ea typeface="Arial"/>
                <a:cs typeface="Arial"/>
                <a:sym typeface="Arial"/>
              </a:rPr>
              <a:t>ضع شريط الحماية أو أغلق فتحة التأمين للأقراص المرنة بعد الانتهاء من استخدامها لمنع الكتابة عليها بشكل غير مقصود.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10"/>
        <p:cNvGrpSpPr/>
        <p:nvPr/>
      </p:nvGrpSpPr>
      <p:grpSpPr>
        <a:xfrm>
          <a:off x="0" y="0"/>
          <a:ext cx="0" cy="0"/>
          <a:chOff x="0" y="0"/>
          <a:chExt cx="0" cy="0"/>
        </a:xfrm>
      </p:grpSpPr>
      <p:sp>
        <p:nvSpPr>
          <p:cNvPr id="611" name="Shape 611"/>
          <p:cNvSpPr txBox="1">
            <a:spLocks noGrp="1"/>
          </p:cNvSpPr>
          <p:nvPr>
            <p:ph type="body" idx="1"/>
          </p:nvPr>
        </p:nvSpPr>
        <p:spPr>
          <a:xfrm>
            <a:off x="468312" y="1557337"/>
            <a:ext cx="8229600" cy="502602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480"/>
              </a:spcBef>
              <a:spcAft>
                <a:spcPts val="0"/>
              </a:spcAft>
              <a:buClr>
                <a:schemeClr val="dk1"/>
              </a:buClr>
              <a:buSzPts val="2400"/>
              <a:buFont typeface="Arial"/>
              <a:buChar char="■"/>
            </a:pPr>
            <a:r>
              <a:rPr lang="en-US" sz="2400" b="0" i="0" u="none" strike="noStrike" cap="none">
                <a:solidFill>
                  <a:schemeClr val="hlink"/>
                </a:solidFill>
                <a:latin typeface="Arial"/>
                <a:ea typeface="Arial"/>
                <a:cs typeface="Arial"/>
                <a:sym typeface="Arial"/>
              </a:rPr>
              <a:t>أمن المعلومات:</a:t>
            </a:r>
            <a:r>
              <a:rPr lang="en-US" sz="2400" b="0" i="0" u="none" strike="noStrike" cap="none">
                <a:solidFill>
                  <a:schemeClr val="dk1"/>
                </a:solidFill>
                <a:latin typeface="Arial"/>
                <a:ea typeface="Arial"/>
                <a:cs typeface="Arial"/>
                <a:sym typeface="Arial"/>
              </a:rPr>
              <a:t>من زاوية تقنية هو عبارة عن </a:t>
            </a:r>
            <a:r>
              <a:rPr lang="en-US" sz="2400" b="1" i="0" u="none" strike="noStrike" cap="none">
                <a:solidFill>
                  <a:schemeClr val="dk1"/>
                </a:solidFill>
                <a:latin typeface="Arial"/>
                <a:ea typeface="Arial"/>
                <a:cs typeface="Arial"/>
                <a:sym typeface="Arial"/>
              </a:rPr>
              <a:t>الوسائل والأدوات والإجراءات</a:t>
            </a:r>
            <a:r>
              <a:rPr lang="en-US" sz="2400" b="0" i="0" u="none" strike="noStrike" cap="none">
                <a:solidFill>
                  <a:schemeClr val="dk1"/>
                </a:solidFill>
                <a:latin typeface="Arial"/>
                <a:ea typeface="Arial"/>
                <a:cs typeface="Arial"/>
                <a:sym typeface="Arial"/>
              </a:rPr>
              <a:t> اللازم توفيرها لضمان حماية المعلومات من الأخطار الداخلية والخارجية وهو العلم الذي يدرس </a:t>
            </a:r>
            <a:r>
              <a:rPr lang="en-US" sz="2400" b="1" i="0" u="none" strike="noStrike" cap="none">
                <a:solidFill>
                  <a:schemeClr val="dk1"/>
                </a:solidFill>
                <a:latin typeface="Arial"/>
                <a:ea typeface="Arial"/>
                <a:cs typeface="Arial"/>
                <a:sym typeface="Arial"/>
              </a:rPr>
              <a:t>كيفية توفير تدابير حماية سرية وسلامة المعلومات وكيفية مكافحة الاعتداء عليها.</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100000"/>
              </a:lnSpc>
              <a:spcBef>
                <a:spcPts val="480"/>
              </a:spcBef>
              <a:spcAft>
                <a:spcPts val="0"/>
              </a:spcAft>
              <a:buClr>
                <a:schemeClr val="dk1"/>
              </a:buClr>
              <a:buSzPts val="2400"/>
              <a:buFont typeface="Arial"/>
              <a:buChar char="■"/>
            </a:pPr>
            <a:r>
              <a:rPr lang="en-US" sz="2400" b="0" i="0" u="none" strike="noStrike" cap="none">
                <a:solidFill>
                  <a:schemeClr val="hlink"/>
                </a:solidFill>
                <a:latin typeface="Arial"/>
                <a:ea typeface="Arial"/>
                <a:cs typeface="Arial"/>
                <a:sym typeface="Arial"/>
              </a:rPr>
              <a:t>الشروط الواجب توفرها في أي نظام معلومات:</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10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السرية أو الموثوقية Confidentiality</a:t>
            </a:r>
          </a:p>
          <a:p>
            <a:pPr marL="0" marR="0" lvl="0" indent="0" algn="r" rtl="1">
              <a:lnSpc>
                <a:spcPct val="10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التكاملية وسلامة المحتوى Integrity</a:t>
            </a:r>
          </a:p>
          <a:p>
            <a:pPr marL="0" marR="0" lvl="0" indent="0" algn="r" rtl="1">
              <a:lnSpc>
                <a:spcPct val="100000"/>
              </a:lnSpc>
              <a:spcBef>
                <a:spcPts val="480"/>
              </a:spcBef>
              <a:spcAft>
                <a:spcPts val="0"/>
              </a:spcAft>
              <a:buClr>
                <a:schemeClr val="dk1"/>
              </a:buClr>
              <a:buSzPts val="2400"/>
              <a:buFont typeface="Arial"/>
              <a:buChar char="■"/>
            </a:pPr>
            <a:r>
              <a:rPr lang="en-US" sz="2400" b="0" i="0" u="none" strike="noStrike" cap="none">
                <a:solidFill>
                  <a:schemeClr val="dk1"/>
                </a:solidFill>
                <a:latin typeface="Arial"/>
                <a:ea typeface="Arial"/>
                <a:cs typeface="Arial"/>
                <a:sym typeface="Arial"/>
              </a:rPr>
              <a:t>عدم إنكار التصرف</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sp>
        <p:nvSpPr>
          <p:cNvPr id="612" name="Shape 612"/>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حماية تقنية المعلومات</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16"/>
        <p:cNvGrpSpPr/>
        <p:nvPr/>
      </p:nvGrpSpPr>
      <p:grpSpPr>
        <a:xfrm>
          <a:off x="0" y="0"/>
          <a:ext cx="0" cy="0"/>
          <a:chOff x="0" y="0"/>
          <a:chExt cx="0" cy="0"/>
        </a:xfrm>
      </p:grpSpPr>
      <p:sp>
        <p:nvSpPr>
          <p:cNvPr id="617" name="Shape 617"/>
          <p:cNvSpPr txBox="1">
            <a:spLocks noGrp="1"/>
          </p:cNvSpPr>
          <p:nvPr>
            <p:ph type="body" idx="1"/>
          </p:nvPr>
        </p:nvSpPr>
        <p:spPr>
          <a:xfrm>
            <a:off x="468312" y="1484312"/>
            <a:ext cx="8229600" cy="502602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وضع كلمة سر او الرمز أو الرقم الشخصي</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برامج مكافحة الفيروسات</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مراعاة الإجراءات الأمنية لحماية الدخول إلى الشبكة</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حماية مواقع التجارة الإلكترونية</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اعتماد بصمة الأصبع او العين أو الصوت</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تحديد نطاق الاستخدام Authorization </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إجراء النسخ الاحتياطيBackup </a:t>
            </a:r>
          </a:p>
        </p:txBody>
      </p:sp>
      <p:sp>
        <p:nvSpPr>
          <p:cNvPr id="618" name="Shape 618"/>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كيفية توفير الحماية لنظام المعلومات</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2"/>
        <p:cNvGrpSpPr/>
        <p:nvPr/>
      </p:nvGrpSpPr>
      <p:grpSpPr>
        <a:xfrm>
          <a:off x="0" y="0"/>
          <a:ext cx="0" cy="0"/>
          <a:chOff x="0" y="0"/>
          <a:chExt cx="0" cy="0"/>
        </a:xfrm>
      </p:grpSpPr>
      <p:sp>
        <p:nvSpPr>
          <p:cNvPr id="623" name="Shape 623"/>
          <p:cNvSpPr txBox="1">
            <a:spLocks noGrp="1"/>
          </p:cNvSpPr>
          <p:nvPr>
            <p:ph type="body" idx="1"/>
          </p:nvPr>
        </p:nvSpPr>
        <p:spPr>
          <a:xfrm>
            <a:off x="539750" y="1628775"/>
            <a:ext cx="8229600" cy="502602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العبث والغش بالبيانات</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خداع بروتوكول الانترنت: القرصنة والفيروسات</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التقاط كلمات السر</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استقبال الرسائل الالكترونية غير معروفة المصدر</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تحميل البرامج المجانية من مواقع غير متخصصة</a:t>
            </a:r>
          </a:p>
        </p:txBody>
      </p:sp>
      <p:sp>
        <p:nvSpPr>
          <p:cNvPr id="624" name="Shape 624"/>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المخاطر التي تواجه أي نظام معلومات</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8"/>
        <p:cNvGrpSpPr/>
        <p:nvPr/>
      </p:nvGrpSpPr>
      <p:grpSpPr>
        <a:xfrm>
          <a:off x="0" y="0"/>
          <a:ext cx="0" cy="0"/>
          <a:chOff x="0" y="0"/>
          <a:chExt cx="0" cy="0"/>
        </a:xfrm>
      </p:grpSpPr>
      <p:sp>
        <p:nvSpPr>
          <p:cNvPr id="629" name="Shape 629"/>
          <p:cNvSpPr txBox="1">
            <a:spLocks noGrp="1"/>
          </p:cNvSpPr>
          <p:nvPr>
            <p:ph type="body" idx="1"/>
          </p:nvPr>
        </p:nvSpPr>
        <p:spPr>
          <a:xfrm>
            <a:off x="468312" y="1484312"/>
            <a:ext cx="8229600" cy="5026025"/>
          </a:xfrm>
          <a:prstGeom prst="rect">
            <a:avLst/>
          </a:prstGeom>
          <a:noFill/>
          <a:ln>
            <a:noFill/>
          </a:ln>
        </p:spPr>
        <p:txBody>
          <a:bodyPr wrap="square" lIns="91425" tIns="45700" rIns="91425" bIns="45700" anchor="t" anchorCtr="0">
            <a:noAutofit/>
          </a:bodyPr>
          <a:lstStyle/>
          <a:p>
            <a:pPr marL="0" marR="0" lvl="0" indent="0" algn="r" rtl="1">
              <a:lnSpc>
                <a:spcPct val="90000"/>
              </a:lnSpc>
              <a:spcBef>
                <a:spcPts val="640"/>
              </a:spcBef>
              <a:spcAft>
                <a:spcPts val="0"/>
              </a:spcAft>
              <a:buClr>
                <a:schemeClr val="dk1"/>
              </a:buClr>
              <a:buSzPts val="3200"/>
              <a:buFont typeface="Arial"/>
              <a:buChar char="■"/>
            </a:pPr>
            <a:r>
              <a:rPr lang="en-US" sz="3200" b="0" i="0" u="none" strike="noStrike" cap="none">
                <a:solidFill>
                  <a:schemeClr val="hlink"/>
                </a:solidFill>
                <a:latin typeface="Arial"/>
                <a:ea typeface="Arial"/>
                <a:cs typeface="Arial"/>
                <a:sym typeface="Arial"/>
              </a:rPr>
              <a:t>الخصوصية:</a:t>
            </a:r>
            <a:r>
              <a:rPr lang="en-US" sz="3200" b="0" i="0" u="none" strike="noStrike" cap="none">
                <a:solidFill>
                  <a:schemeClr val="dk1"/>
                </a:solidFill>
                <a:latin typeface="Arial"/>
                <a:ea typeface="Arial"/>
                <a:cs typeface="Arial"/>
                <a:sym typeface="Arial"/>
              </a:rPr>
              <a:t> حق الأفراد في تحديد </a:t>
            </a:r>
            <a:r>
              <a:rPr lang="en-US" sz="3200" b="1" i="0" u="none" strike="noStrike" cap="none">
                <a:solidFill>
                  <a:schemeClr val="dk1"/>
                </a:solidFill>
                <a:latin typeface="Arial"/>
                <a:ea typeface="Arial"/>
                <a:cs typeface="Arial"/>
                <a:sym typeface="Arial"/>
              </a:rPr>
              <a:t>متى وكيف وإلى أي مدى</a:t>
            </a:r>
            <a:r>
              <a:rPr lang="en-US" sz="3200" b="0" i="0" u="none" strike="noStrike" cap="none">
                <a:solidFill>
                  <a:schemeClr val="dk1"/>
                </a:solidFill>
                <a:latin typeface="Arial"/>
                <a:ea typeface="Arial"/>
                <a:cs typeface="Arial"/>
                <a:sym typeface="Arial"/>
              </a:rPr>
              <a:t> تصل المعلومات عنهم إلى الآخرين أو القدرة بالتحكم على دورة المعلومات التي تتعلق بهم.</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90000"/>
              </a:lnSpc>
              <a:spcBef>
                <a:spcPts val="640"/>
              </a:spcBef>
              <a:spcAft>
                <a:spcPts val="0"/>
              </a:spcAft>
              <a:buClr>
                <a:schemeClr val="dk1"/>
              </a:buClr>
              <a:buSzPts val="3200"/>
              <a:buFont typeface="Arial"/>
              <a:buChar char="■"/>
            </a:pPr>
            <a:r>
              <a:rPr lang="en-US" sz="3200" b="0" i="0" u="none" strike="noStrike" cap="none">
                <a:solidFill>
                  <a:schemeClr val="hlink"/>
                </a:solidFill>
                <a:latin typeface="Arial"/>
                <a:ea typeface="Arial"/>
                <a:cs typeface="Arial"/>
                <a:sym typeface="Arial"/>
              </a:rPr>
              <a:t>المجالات التي تشملها خصوصية المعلومات</a:t>
            </a:r>
            <a:r>
              <a:rPr lang="en-US" sz="3200" b="0" i="0" u="none" strike="noStrike" cap="none">
                <a:solidFill>
                  <a:schemeClr val="dk1"/>
                </a:solidFill>
                <a:latin typeface="Arial"/>
                <a:ea typeface="Arial"/>
                <a:cs typeface="Arial"/>
                <a:sym typeface="Arial"/>
              </a:rPr>
              <a:t>:</a:t>
            </a:r>
          </a:p>
          <a:p>
            <a:pPr marL="0" marR="0" lvl="0" indent="0" algn="r" rtl="1">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أي معلومات عن الأفراد في أنظمة الدولة</a:t>
            </a:r>
          </a:p>
          <a:p>
            <a:pPr marL="0" marR="0" lvl="0" indent="0" algn="r" rtl="1">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أجهزة الحاسب الشخصي المكتبي والمحمول</a:t>
            </a:r>
          </a:p>
          <a:p>
            <a:pPr marL="0" marR="0" lvl="0" indent="0" algn="r" rtl="1">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أجهزة الجوال</a:t>
            </a:r>
          </a:p>
          <a:p>
            <a:pPr marL="0" marR="0" lvl="0" indent="0" algn="r" rtl="1">
              <a:lnSpc>
                <a:spcPct val="9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المؤسسات والشركات المكتبية</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sp>
        <p:nvSpPr>
          <p:cNvPr id="630" name="Shape 630"/>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r" rtl="1">
              <a:lnSpc>
                <a:spcPct val="100000"/>
              </a:lnSpc>
              <a:spcBef>
                <a:spcPts val="0"/>
              </a:spcBef>
              <a:spcAft>
                <a:spcPts val="0"/>
              </a:spcAft>
              <a:buClr>
                <a:schemeClr val="lt1"/>
              </a:buClr>
              <a:buFont typeface="Arial"/>
              <a:buNone/>
            </a:pPr>
            <a:r>
              <a:rPr lang="en-US" sz="3600" b="0" i="0" u="none" strike="noStrike" cap="none">
                <a:solidFill>
                  <a:schemeClr val="lt1"/>
                </a:solidFill>
                <a:latin typeface="Arial"/>
                <a:ea typeface="Arial"/>
                <a:cs typeface="Arial"/>
                <a:sym typeface="Arial"/>
              </a:rPr>
              <a:t>الخصوصية وحماية البيانات</a:t>
            </a:r>
            <a:r>
              <a:rPr lang="en-US" sz="4000" b="0" i="0" u="none" strike="noStrike" cap="none">
                <a:solidFill>
                  <a:schemeClr val="lt1"/>
                </a:solidFill>
                <a:latin typeface="Arial"/>
                <a:ea typeface="Arial"/>
                <a:cs typeface="Arial"/>
                <a:sym typeface="Arial"/>
              </a:rPr>
              <a:t> Privacy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34"/>
        <p:cNvGrpSpPr/>
        <p:nvPr/>
      </p:nvGrpSpPr>
      <p:grpSpPr>
        <a:xfrm>
          <a:off x="0" y="0"/>
          <a:ext cx="0" cy="0"/>
          <a:chOff x="0" y="0"/>
          <a:chExt cx="0" cy="0"/>
        </a:xfrm>
      </p:grpSpPr>
      <p:sp>
        <p:nvSpPr>
          <p:cNvPr id="635" name="Shape 635"/>
          <p:cNvSpPr txBox="1">
            <a:spLocks noGrp="1"/>
          </p:cNvSpPr>
          <p:nvPr>
            <p:ph type="body" id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100000"/>
              </a:lnSpc>
              <a:spcBef>
                <a:spcPts val="480"/>
              </a:spcBef>
              <a:spcAft>
                <a:spcPts val="0"/>
              </a:spcAft>
              <a:buClr>
                <a:schemeClr val="dk1"/>
              </a:buClr>
              <a:buFont typeface="Arial"/>
              <a:buNone/>
            </a:pPr>
            <a:r>
              <a:rPr lang="en-US" sz="2400" b="0" i="0" u="none" strike="noStrike" cap="none">
                <a:solidFill>
                  <a:schemeClr val="hlink"/>
                </a:solidFill>
                <a:latin typeface="Arial"/>
                <a:ea typeface="Arial"/>
                <a:cs typeface="Arial"/>
                <a:sym typeface="Arial"/>
              </a:rPr>
              <a:t>أهم طرق حماية البيانات وخصوصيتها:</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التأكد على حق الوصول (توزيع كلمات المرور)</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استخدام كلمات الوصول ومعرفات المستخدم</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استخدام التشفير</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لا تترك الجهاز مفتوح</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لا تترك أجهزتك الشخصية</a:t>
            </a:r>
          </a:p>
        </p:txBody>
      </p:sp>
      <p:sp>
        <p:nvSpPr>
          <p:cNvPr id="636" name="Shape 636"/>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r" rtl="1">
              <a:lnSpc>
                <a:spcPct val="100000"/>
              </a:lnSpc>
              <a:spcBef>
                <a:spcPts val="0"/>
              </a:spcBef>
              <a:spcAft>
                <a:spcPts val="0"/>
              </a:spcAft>
              <a:buClr>
                <a:schemeClr val="lt1"/>
              </a:buClr>
              <a:buFont typeface="Arial"/>
              <a:buNone/>
            </a:pPr>
            <a:r>
              <a:rPr lang="en-US" sz="3600" b="0" i="0" u="none" strike="noStrike" cap="none">
                <a:solidFill>
                  <a:schemeClr val="lt1"/>
                </a:solidFill>
                <a:latin typeface="Arial"/>
                <a:ea typeface="Arial"/>
                <a:cs typeface="Arial"/>
                <a:sym typeface="Arial"/>
              </a:rPr>
              <a:t>الخصوصية وحماية البيانات Privacy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40"/>
        <p:cNvGrpSpPr/>
        <p:nvPr/>
      </p:nvGrpSpPr>
      <p:grpSpPr>
        <a:xfrm>
          <a:off x="0" y="0"/>
          <a:ext cx="0" cy="0"/>
          <a:chOff x="0" y="0"/>
          <a:chExt cx="0" cy="0"/>
        </a:xfrm>
      </p:grpSpPr>
      <p:sp>
        <p:nvSpPr>
          <p:cNvPr id="641" name="Shape 641"/>
          <p:cNvSpPr txBox="1">
            <a:spLocks noGrp="1"/>
          </p:cNvSpPr>
          <p:nvPr>
            <p:ph type="title"/>
          </p:nvPr>
        </p:nvSpPr>
        <p:spPr>
          <a:xfrm>
            <a:off x="2514600" y="228600"/>
            <a:ext cx="6324600" cy="533400"/>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0"/>
              </a:spcBef>
              <a:spcAft>
                <a:spcPts val="0"/>
              </a:spcAft>
              <a:buClr>
                <a:schemeClr val="lt1"/>
              </a:buClr>
              <a:buFont typeface="Arial"/>
              <a:buNone/>
            </a:pPr>
            <a:r>
              <a:rPr lang="en-US" sz="3200" b="0" i="0" u="none" strike="noStrike" cap="none">
                <a:solidFill>
                  <a:schemeClr val="lt1"/>
                </a:solidFill>
                <a:latin typeface="Arial"/>
                <a:ea typeface="Arial"/>
                <a:cs typeface="Arial"/>
                <a:sym typeface="Arial"/>
              </a:rPr>
              <a:t>حقوق الملكية للمصنفات الرقمية</a:t>
            </a:r>
            <a:r>
              <a:rPr lang="en-US" sz="3600" b="0" i="0" u="none" strike="noStrike" cap="none">
                <a:solidFill>
                  <a:schemeClr val="lt1"/>
                </a:solidFill>
                <a:latin typeface="Arial"/>
                <a:ea typeface="Arial"/>
                <a:cs typeface="Arial"/>
                <a:sym typeface="Arial"/>
              </a:rPr>
              <a:t>Copyright</a:t>
            </a:r>
          </a:p>
        </p:txBody>
      </p:sp>
      <p:sp>
        <p:nvSpPr>
          <p:cNvPr id="642" name="Shape 642"/>
          <p:cNvSpPr txBox="1">
            <a:spLocks noGrp="1"/>
          </p:cNvSpPr>
          <p:nvPr>
            <p:ph type="body" id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hlink"/>
                </a:solidFill>
                <a:latin typeface="Arial"/>
                <a:ea typeface="Arial"/>
                <a:cs typeface="Arial"/>
                <a:sym typeface="Arial"/>
              </a:rPr>
              <a:t>المصنفات الرقمية:</a:t>
            </a:r>
            <a:r>
              <a:rPr lang="en-US" sz="2800" b="0" i="0" u="none" strike="noStrike" cap="none">
                <a:solidFill>
                  <a:schemeClr val="dk1"/>
                </a:solidFill>
                <a:latin typeface="Arial"/>
                <a:ea typeface="Arial"/>
                <a:cs typeface="Arial"/>
                <a:sym typeface="Arial"/>
              </a:rPr>
              <a:t> هي عبارة عن البرمجيات وقواعد البيانات والدوائر المتكاملة، أما مع ظهور الانترنت اصبحت تشمل: أسماء النطاقات والبريد ........</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hlink"/>
                </a:solidFill>
                <a:latin typeface="Arial"/>
                <a:ea typeface="Arial"/>
                <a:cs typeface="Arial"/>
                <a:sym typeface="Arial"/>
              </a:rPr>
              <a:t>من هو مالك حق المصنفات ؟</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hlink"/>
                </a:solidFill>
                <a:latin typeface="Arial"/>
                <a:ea typeface="Arial"/>
                <a:cs typeface="Arial"/>
                <a:sym typeface="Arial"/>
              </a:rPr>
              <a:t>أخلاقيات التعامل مع المصنفات الرقمية:</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الإشارة إلى مصدر البحث وصاحبه كمرجع</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استخدام النسخ الصلبة للبرامج وتجنب نسخها</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عدم استخدام اسماء مشابهة لأسماء النطاقات</a:t>
            </a:r>
          </a:p>
          <a:p>
            <a:pPr marL="0" marR="0" lvl="0" indent="0" algn="r" rtl="1">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عدم العبث بالبريد الخاص بشخص كتوزيعه</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46"/>
        <p:cNvGrpSpPr/>
        <p:nvPr/>
      </p:nvGrpSpPr>
      <p:grpSpPr>
        <a:xfrm>
          <a:off x="0" y="0"/>
          <a:ext cx="0" cy="0"/>
          <a:chOff x="0" y="0"/>
          <a:chExt cx="0" cy="0"/>
        </a:xfrm>
      </p:grpSpPr>
      <p:sp>
        <p:nvSpPr>
          <p:cNvPr id="647" name="Shape 647"/>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حقوق النسخ </a:t>
            </a:r>
            <a:r>
              <a:rPr lang="en-US" sz="4000" b="1" i="0" u="none" strike="noStrike" cap="none">
                <a:solidFill>
                  <a:schemeClr val="lt1"/>
                </a:solidFill>
                <a:latin typeface="Arial"/>
                <a:ea typeface="Arial"/>
                <a:cs typeface="Arial"/>
                <a:sym typeface="Arial"/>
              </a:rPr>
              <a:t>©</a:t>
            </a:r>
            <a:r>
              <a:rPr lang="en-US" sz="4000" b="0" i="0" u="none" strike="noStrike" cap="none">
                <a:solidFill>
                  <a:schemeClr val="lt1"/>
                </a:solidFill>
                <a:latin typeface="Arial"/>
                <a:ea typeface="Arial"/>
                <a:cs typeface="Arial"/>
                <a:sym typeface="Arial"/>
              </a:rPr>
              <a:t> Copyright</a:t>
            </a:r>
          </a:p>
        </p:txBody>
      </p:sp>
      <p:sp>
        <p:nvSpPr>
          <p:cNvPr id="648" name="Shape 648"/>
          <p:cNvSpPr txBox="1">
            <a:spLocks noGrp="1"/>
          </p:cNvSpPr>
          <p:nvPr>
            <p:ph type="body" idx="1"/>
          </p:nvPr>
        </p:nvSpPr>
        <p:spPr>
          <a:xfrm>
            <a:off x="900112" y="1412875"/>
            <a:ext cx="7772400" cy="5208587"/>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480"/>
              </a:spcBef>
              <a:spcAft>
                <a:spcPts val="0"/>
              </a:spcAft>
              <a:buClr>
                <a:schemeClr val="dk1"/>
              </a:buClr>
              <a:buFont typeface="Arial"/>
              <a:buNone/>
            </a:pPr>
            <a:r>
              <a:rPr lang="en-US" sz="2400" b="1" i="0" u="none" strike="noStrike" cap="none">
                <a:solidFill>
                  <a:schemeClr val="hlink"/>
                </a:solidFill>
                <a:latin typeface="Arial"/>
                <a:ea typeface="Arial"/>
                <a:cs typeface="Arial"/>
                <a:sym typeface="Arial"/>
              </a:rPr>
              <a:t>* حقوق النسخ الخاصة بالبرامجSoftware Copyright:</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100000"/>
              </a:lnSpc>
              <a:spcBef>
                <a:spcPts val="56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 إن</a:t>
            </a:r>
            <a:r>
              <a:rPr lang="en-US" sz="2800" b="0" i="0" u="none" strike="noStrike" cap="none">
                <a:solidFill>
                  <a:schemeClr val="dk1"/>
                </a:solidFill>
                <a:latin typeface="Arial"/>
                <a:ea typeface="Arial"/>
                <a:cs typeface="Arial"/>
                <a:sym typeface="Arial"/>
              </a:rPr>
              <a:t> </a:t>
            </a:r>
            <a:r>
              <a:rPr lang="en-US" sz="2400" b="0" i="0" u="none" strike="noStrike" cap="none">
                <a:solidFill>
                  <a:schemeClr val="dk1"/>
                </a:solidFill>
                <a:latin typeface="Arial"/>
                <a:ea typeface="Arial"/>
                <a:cs typeface="Arial"/>
                <a:sym typeface="Arial"/>
              </a:rPr>
              <a:t>حقوق النسخ المتعلقة بأغلب البرامج التي تشتريها تكون محفوظة ولا يجب عليك نسخها. وإذا قمت بذلك، فأنت تخرق القانون وإذا تم ضبطك، ستتم إدانتك. فالكثير من الناس يشترون نسخة من لعبة معينة ويقومون بنسخها لأصدقائهم وعائلاتهم؛ وهذا أيضًا تصرف غير قانوني. وفي أغلب الحالات، تكون أيضا إعارة الأقراص المرنة أو المدمجة الخاصة بالبرامج التي اشتريتها للأشخاص الآخرين خرقا للقانون. </a:t>
            </a:r>
          </a:p>
          <a:p>
            <a:pPr marL="0" marR="0" lvl="0" indent="0" algn="r" rtl="1">
              <a:lnSpc>
                <a:spcPct val="100000"/>
              </a:lnSpc>
              <a:spcBef>
                <a:spcPts val="48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هناك هيئات كثيرة ـ مثل </a:t>
            </a:r>
            <a:r>
              <a:rPr lang="en-US" sz="2000" b="0" i="0" u="none" strike="noStrike" cap="none">
                <a:solidFill>
                  <a:schemeClr val="dk1"/>
                </a:solidFill>
                <a:latin typeface="Arial"/>
                <a:ea typeface="Arial"/>
                <a:cs typeface="Arial"/>
                <a:sym typeface="Arial"/>
              </a:rPr>
              <a:t>FAST (Federation Against Software Theft)</a:t>
            </a:r>
            <a:r>
              <a:rPr lang="en-US" sz="2400" b="0" i="0" u="none" strike="noStrike" cap="none">
                <a:solidFill>
                  <a:schemeClr val="dk1"/>
                </a:solidFill>
                <a:latin typeface="Arial"/>
                <a:ea typeface="Arial"/>
                <a:cs typeface="Arial"/>
                <a:sym typeface="Arial"/>
              </a:rPr>
              <a:t> ـ تختص بمحاربة النسخ غير القانوني للبرامج. أما إذا طلب منك مديرك بالعمل نسخ أحد البرامج، فيجب أن تتأكد من أن لديك ترخيصًا يسمح لك بنسخ هذا البرنامج، لأن في الكثير من الدول، ستتعرض أنت للمسائلة القانونية ودفع التعويض المناسب!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52"/>
        <p:cNvGrpSpPr/>
        <p:nvPr/>
      </p:nvGrpSpPr>
      <p:grpSpPr>
        <a:xfrm>
          <a:off x="0" y="0"/>
          <a:ext cx="0" cy="0"/>
          <a:chOff x="0" y="0"/>
          <a:chExt cx="0" cy="0"/>
        </a:xfrm>
      </p:grpSpPr>
      <p:sp>
        <p:nvSpPr>
          <p:cNvPr id="653" name="Shape 653"/>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حقوق النسخ </a:t>
            </a:r>
            <a:r>
              <a:rPr lang="en-US" sz="4000" b="1" i="0" u="none" strike="noStrike" cap="none">
                <a:solidFill>
                  <a:schemeClr val="lt1"/>
                </a:solidFill>
                <a:latin typeface="Arial"/>
                <a:ea typeface="Arial"/>
                <a:cs typeface="Arial"/>
                <a:sym typeface="Arial"/>
              </a:rPr>
              <a:t>©</a:t>
            </a:r>
            <a:r>
              <a:rPr lang="en-US" sz="4000" b="0" i="0" u="none" strike="noStrike" cap="none">
                <a:solidFill>
                  <a:schemeClr val="lt1"/>
                </a:solidFill>
                <a:latin typeface="Arial"/>
                <a:ea typeface="Arial"/>
                <a:cs typeface="Arial"/>
                <a:sym typeface="Arial"/>
              </a:rPr>
              <a:t> Copyright</a:t>
            </a:r>
          </a:p>
        </p:txBody>
      </p:sp>
      <p:sp>
        <p:nvSpPr>
          <p:cNvPr id="654" name="Shape 654"/>
          <p:cNvSpPr txBox="1">
            <a:spLocks noGrp="1"/>
          </p:cNvSpPr>
          <p:nvPr>
            <p:ph type="body" idx="1"/>
          </p:nvPr>
        </p:nvSpPr>
        <p:spPr>
          <a:xfrm>
            <a:off x="914400" y="1600200"/>
            <a:ext cx="7772400" cy="4953000"/>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480"/>
              </a:spcBef>
              <a:spcAft>
                <a:spcPts val="0"/>
              </a:spcAft>
              <a:buClr>
                <a:schemeClr val="dk1"/>
              </a:buClr>
              <a:buFont typeface="Arial"/>
              <a:buNone/>
            </a:pPr>
            <a:r>
              <a:rPr lang="en-US" sz="2400" b="1" i="0" u="none" strike="noStrike" cap="none">
                <a:solidFill>
                  <a:schemeClr val="hlink"/>
                </a:solidFill>
                <a:latin typeface="Arial"/>
                <a:ea typeface="Arial"/>
                <a:cs typeface="Arial"/>
                <a:sym typeface="Arial"/>
              </a:rPr>
              <a:t>* عواقب نقل الملفات عبر الشبكة:</a:t>
            </a:r>
          </a:p>
          <a:p>
            <a:pPr marL="0" marR="0" lvl="0" indent="0" algn="r" rtl="1">
              <a:lnSpc>
                <a:spcPct val="100000"/>
              </a:lnSpc>
              <a:spcBef>
                <a:spcPts val="48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البرامج التي تجدها على الإنترنت: توفر بعض المواقع على الإنترنت والتي تديرها شركات مشبوهة نسخًا مجانية من بعض البرامج المعروفة. فلذلك، إذا قمت بتنزيل أي برنامج من الإنترنت، تأكد من أنه قانوني.</a:t>
            </a:r>
            <a:br>
              <a:rPr lang="en-US" sz="2400" b="0" i="0" u="none" strike="noStrike" cap="none">
                <a:solidFill>
                  <a:schemeClr val="dk1"/>
                </a:solidFill>
                <a:latin typeface="Arial"/>
                <a:ea typeface="Arial"/>
                <a:cs typeface="Arial"/>
                <a:sym typeface="Arial"/>
              </a:rPr>
            </a:br>
            <a:r>
              <a:rPr lang="en-US" sz="2400" b="0" i="0" u="none" strike="noStrike" cap="none">
                <a:solidFill>
                  <a:schemeClr val="dk1"/>
                </a:solidFill>
                <a:latin typeface="Arial"/>
                <a:ea typeface="Arial"/>
                <a:cs typeface="Arial"/>
                <a:sym typeface="Arial"/>
              </a:rPr>
              <a:t/>
            </a:r>
            <a:br>
              <a:rPr lang="en-US" sz="2400" b="0" i="0" u="none" strike="noStrike" cap="none">
                <a:solidFill>
                  <a:schemeClr val="dk1"/>
                </a:solidFill>
                <a:latin typeface="Arial"/>
                <a:ea typeface="Arial"/>
                <a:cs typeface="Arial"/>
                <a:sym typeface="Arial"/>
              </a:rPr>
            </a:br>
            <a:r>
              <a:rPr lang="en-US" sz="1600" b="0" i="0" u="none" strike="noStrike" cap="none">
                <a:solidFill>
                  <a:schemeClr val="dk1"/>
                </a:solidFill>
                <a:latin typeface="Arial"/>
                <a:ea typeface="Arial"/>
                <a:cs typeface="Arial"/>
                <a:sym typeface="Arial"/>
              </a:rPr>
              <a:t>* </a:t>
            </a:r>
            <a:r>
              <a:rPr lang="en-US" sz="2400" b="1" i="0" u="none" strike="noStrike" cap="none">
                <a:solidFill>
                  <a:schemeClr val="hlink"/>
                </a:solidFill>
                <a:latin typeface="Arial"/>
                <a:ea typeface="Arial"/>
                <a:cs typeface="Arial"/>
                <a:sym typeface="Arial"/>
              </a:rPr>
              <a:t>رخص المستخدم:</a:t>
            </a:r>
          </a:p>
          <a:p>
            <a:pPr marL="0" marR="0" lvl="0" indent="0" algn="r" rtl="1">
              <a:lnSpc>
                <a:spcPct val="100000"/>
              </a:lnSpc>
              <a:spcBef>
                <a:spcPts val="480"/>
              </a:spcBef>
              <a:spcAft>
                <a:spcPts val="0"/>
              </a:spcAft>
              <a:buClr>
                <a:schemeClr val="dk1"/>
              </a:buClr>
              <a:buFont typeface="Arial"/>
              <a:buNone/>
            </a:pPr>
            <a:r>
              <a:rPr lang="en-US" sz="2400" b="0" i="0" u="none" strike="noStrike" cap="none">
                <a:solidFill>
                  <a:schemeClr val="dk1"/>
                </a:solidFill>
                <a:latin typeface="Arial"/>
                <a:ea typeface="Arial"/>
                <a:cs typeface="Arial"/>
                <a:sym typeface="Arial"/>
              </a:rPr>
              <a:t>ما هي التراخيص الخاصة بالمواقع؟ لا تقوم الكثير من الشركات بشراء نسخ من البرامج التي تحتاج إليها لجميع العاملين بها، وعوضًا عن ذلك، تشتري هذه الشركات </a:t>
            </a:r>
            <a:r>
              <a:rPr lang="en-US" sz="2400" b="1" i="0" u="none" strike="noStrike" cap="none">
                <a:solidFill>
                  <a:schemeClr val="dk1"/>
                </a:solidFill>
                <a:latin typeface="Arial"/>
                <a:ea typeface="Arial"/>
                <a:cs typeface="Arial"/>
                <a:sym typeface="Arial"/>
              </a:rPr>
              <a:t>ترخيص للموقع</a:t>
            </a:r>
            <a:r>
              <a:rPr lang="en-US" sz="2400" b="0" i="0" u="none" strike="noStrike" cap="none">
                <a:solidFill>
                  <a:schemeClr val="dk1"/>
                </a:solidFill>
                <a:latin typeface="Arial"/>
                <a:ea typeface="Arial"/>
                <a:cs typeface="Arial"/>
                <a:sym typeface="Arial"/>
              </a:rPr>
              <a:t> بحيث تستطيع بموجبه عمل عدد معين من النسخ للعاملين فيها أو استخدام النظام من خلال الشبكة.</a:t>
            </a:r>
          </a:p>
        </p:txBody>
      </p:sp>
    </p:spTree>
  </p:cSld>
  <p:clrMapOvr>
    <a:masterClrMapping/>
  </p:clrMapOvr>
</p:sld>
</file>

<file path=ppt/theme/theme1.xml><?xml version="1.0" encoding="utf-8"?>
<a:theme xmlns:a="http://schemas.openxmlformats.org/drawingml/2006/main" name="Custom">
  <a:themeElements>
    <a:clrScheme name="Sample presentation slides 1">
      <a:dk1>
        <a:srgbClr val="1D528D"/>
      </a:dk1>
      <a:lt1>
        <a:srgbClr val="FFFFFF"/>
      </a:lt1>
      <a:dk2>
        <a:srgbClr val="000000"/>
      </a:dk2>
      <a:lt2>
        <a:srgbClr val="B2B2B2"/>
      </a:lt2>
      <a:accent1>
        <a:srgbClr val="2D6BC7"/>
      </a:accent1>
      <a:accent2>
        <a:srgbClr val="FF9900"/>
      </a:accent2>
      <a:accent3>
        <a:srgbClr val="FFFFFF"/>
      </a:accent3>
      <a:accent4>
        <a:srgbClr val="2D6BC7"/>
      </a:accent4>
      <a:accent5>
        <a:srgbClr val="FF9900"/>
      </a:accent5>
      <a:accent6>
        <a:srgbClr val="FFFFFF"/>
      </a:accent6>
      <a:hlink>
        <a:srgbClr val="9999F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1264</Words>
  <Application>Microsoft Office PowerPoint</Application>
  <PresentationFormat>On-screen Show (4:3)</PresentationFormat>
  <Paragraphs>114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Custom</vt:lpstr>
      <vt:lpstr>PowerPoint Presentation</vt:lpstr>
      <vt:lpstr>حماية تقنية المعلومات</vt:lpstr>
      <vt:lpstr>كيفية توفير الحماية لنظام المعلومات</vt:lpstr>
      <vt:lpstr>المخاطر التي تواجه أي نظام معلومات</vt:lpstr>
      <vt:lpstr>الخصوصية وحماية البيانات Privacy</vt:lpstr>
      <vt:lpstr>الخصوصية وحماية البيانات Privacy</vt:lpstr>
      <vt:lpstr>حقوق الملكية للمصنفات الرقميةCopyright</vt:lpstr>
      <vt:lpstr>حقوق النسخ © Copyright</vt:lpstr>
      <vt:lpstr>حقوق النسخ © Copyright</vt:lpstr>
      <vt:lpstr>PowerPoint Presentation</vt:lpstr>
      <vt:lpstr>* النسخ الاحتياطي Backup</vt:lpstr>
      <vt:lpstr>PowerPoint Presentation</vt:lpstr>
      <vt:lpstr>* أنواع النسخ الاحتياطي</vt:lpstr>
      <vt:lpstr>* حماية الكمبيوتر من التطفل</vt:lpstr>
      <vt:lpstr>PowerPoint Presentation</vt:lpstr>
      <vt:lpstr>* ماذا يحدث لبياناتك و ملفاتك إذا كان هناك انقطاع في التيار الكهربائي</vt:lpstr>
      <vt:lpstr>حماية و تأمين الحاسب الشخصي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DR.Ahmed Saker</cp:lastModifiedBy>
  <cp:revision>10</cp:revision>
  <dcterms:modified xsi:type="dcterms:W3CDTF">2018-12-11T21:07:14Z</dcterms:modified>
</cp:coreProperties>
</file>